
<file path=[Content_Types].xml><?xml version="1.0" encoding="utf-8"?>
<Types xmlns="http://schemas.openxmlformats.org/package/2006/content-types">
  <Default ContentType="image/jpeg" Extension="jpg"/>
  <Default ContentType="application/x-fontdata" Extension="fntdata"/>
  <Default ContentType="application/xml" Extension="xml"/>
  <Default ContentType="image/png" Extension="png"/>
  <Default ContentType="application/vnd.openxmlformats-package.relationships+xml" Extension="rels"/>
  <Override ContentType="application/vnd.openxmlformats-officedocument.presentationml.tableStyles+xml" PartName="/ppt/tableStyles.xml"/>
  <Override ContentType="application/vnd.openxmlformats-officedocument.presentationml.slideLayout+xml" PartName="/ppt/slideLayouts/slideLayout3.xml"/>
  <Override ContentType="application/vnd.openxmlformats-officedocument.presentationml.slideLayout+xml" PartName="/ppt/slideLayouts/slideLayout4.xml"/>
  <Override ContentType="application/vnd.openxmlformats-officedocument.presentationml.slideLayout+xml" PartName="/ppt/slideLayouts/slideLayout5.xml"/>
  <Override ContentType="application/vnd.openxmlformats-officedocument.presentationml.slideLayout+xml" PartName="/ppt/slideLayouts/slideLayout2.xml"/>
  <Override ContentType="application/vnd.openxmlformats-officedocument.presentationml.slideLayout+xml" PartName="/ppt/slideLayouts/slideLayout11.xml"/>
  <Override ContentType="application/vnd.openxmlformats-officedocument.presentationml.slideLayout+xml" PartName="/ppt/slideLayouts/slideLayout1.xml"/>
  <Override ContentType="application/vnd.openxmlformats-officedocument.presentationml.slideLayout+xml" PartName="/ppt/slideLayouts/slideLayout10.xml"/>
  <Override ContentType="application/vnd.openxmlformats-officedocument.presentationml.slideLayout+xml" PartName="/ppt/slideLayouts/slideLayout7.xml"/>
  <Override ContentType="application/vnd.openxmlformats-officedocument.presentationml.slideLayout+xml" PartName="/ppt/slideLayouts/slideLayout6.xml"/>
  <Override ContentType="application/vnd.openxmlformats-officedocument.presentationml.slideLayout+xml" PartName="/ppt/slideLayouts/slideLayout8.xml"/>
  <Override ContentType="application/vnd.openxmlformats-officedocument.presentationml.slideLayout+xml" PartName="/ppt/slideLayouts/slideLayout9.xml"/>
  <Override ContentType="application/vnd.openxmlformats-officedocument.presentationml.slideMaster+xml" PartName="/ppt/slideMasters/slideMaster1.xml"/>
  <Override ContentType="application/vnd.openxmlformats-officedocument.presentationml.slide+xml" PartName="/ppt/slides/slide4.xml"/>
  <Override ContentType="application/vnd.openxmlformats-officedocument.presentationml.slide+xml" PartName="/ppt/slides/slide18.xml"/>
  <Override ContentType="application/vnd.openxmlformats-officedocument.presentationml.slide+xml" PartName="/ppt/slides/slide22.xml"/>
  <Override ContentType="application/vnd.openxmlformats-officedocument.presentationml.slide+xml" PartName="/ppt/slides/slide26.xml"/>
  <Override ContentType="application/vnd.openxmlformats-officedocument.presentationml.slide+xml" PartName="/ppt/slides/slide19.xml"/>
  <Override ContentType="application/vnd.openxmlformats-officedocument.presentationml.slide+xml" PartName="/ppt/slides/slide3.xml"/>
  <Override ContentType="application/vnd.openxmlformats-officedocument.presentationml.slide+xml" PartName="/ppt/slides/slide9.xml"/>
  <Override ContentType="application/vnd.openxmlformats-officedocument.presentationml.slide+xml" PartName="/ppt/slides/slide13.xml"/>
  <Override ContentType="application/vnd.openxmlformats-officedocument.presentationml.slide+xml" PartName="/ppt/slides/slide5.xml"/>
  <Override ContentType="application/vnd.openxmlformats-officedocument.presentationml.slide+xml" PartName="/ppt/slides/slide12.xml"/>
  <Override ContentType="application/vnd.openxmlformats-officedocument.presentationml.slide+xml" PartName="/ppt/slides/slide17.xml"/>
  <Override ContentType="application/vnd.openxmlformats-officedocument.presentationml.slide+xml" PartName="/ppt/slides/slide25.xml"/>
  <Override ContentType="application/vnd.openxmlformats-officedocument.presentationml.slide+xml" PartName="/ppt/slides/slide20.xml"/>
  <Override ContentType="application/vnd.openxmlformats-officedocument.presentationml.slide+xml" PartName="/ppt/slides/slide21.xml"/>
  <Override ContentType="application/vnd.openxmlformats-officedocument.presentationml.slide+xml" PartName="/ppt/slides/slide16.xml"/>
  <Override ContentType="application/vnd.openxmlformats-officedocument.presentationml.slide+xml" PartName="/ppt/slides/slide8.xml"/>
  <Override ContentType="application/vnd.openxmlformats-officedocument.presentationml.slide+xml" PartName="/ppt/slides/slide24.xml"/>
  <Override ContentType="application/vnd.openxmlformats-officedocument.presentationml.slide+xml" PartName="/ppt/slides/slide11.xml"/>
  <Override ContentType="application/vnd.openxmlformats-officedocument.presentationml.slide+xml" PartName="/ppt/slides/slide1.xml"/>
  <Override ContentType="application/vnd.openxmlformats-officedocument.presentationml.slide+xml" PartName="/ppt/slides/slide7.xml"/>
  <Override ContentType="application/vnd.openxmlformats-officedocument.presentationml.slide+xml" PartName="/ppt/slides/slide15.xml"/>
  <Override ContentType="application/vnd.openxmlformats-officedocument.presentationml.slide+xml" PartName="/ppt/slides/slide23.xml"/>
  <Override ContentType="application/vnd.openxmlformats-officedocument.presentationml.slide+xml" PartName="/ppt/slides/slide27.xml"/>
  <Override ContentType="application/vnd.openxmlformats-officedocument.presentationml.slide+xml" PartName="/ppt/slides/slide10.xml"/>
  <Override ContentType="application/vnd.openxmlformats-officedocument.presentationml.slide+xml" PartName="/ppt/slides/slide2.xml"/>
  <Override ContentType="application/vnd.openxmlformats-officedocument.presentationml.slide+xml" PartName="/ppt/slides/slide6.xml"/>
  <Override ContentType="application/vnd.openxmlformats-officedocument.presentationml.slide+xml" PartName="/ppt/slides/slide14.xml"/>
  <Override ContentType="application/vnd.openxmlformats-package.core-properties+xml" PartName="/docProps/core.xml"/>
  <Override ContentType="application/vnd.openxmlformats-officedocument.presentationml.presentation.main+xml" PartName="/ppt/presentation.xml"/>
  <Override ContentType="application/vnd.openxmlformats-officedocument.theme+xml" PartName="/ppt/theme/theme1.xml"/>
  <Override ContentType="application/vnd.openxmlformats-officedocument.theme+xml" PartName="/ppt/theme/theme2.xml"/>
  <Override ContentType="application/vnd.openxmlformats-officedocument.presentationml.notesSlide+xml" PartName="/ppt/notesSlides/notesSlide3.xml"/>
  <Override ContentType="application/vnd.openxmlformats-officedocument.presentationml.notesSlide+xml" PartName="/ppt/notesSlides/notesSlide9.xml"/>
  <Override ContentType="application/vnd.openxmlformats-officedocument.presentationml.notesSlide+xml" PartName="/ppt/notesSlides/notesSlide15.xml"/>
  <Override ContentType="application/vnd.openxmlformats-officedocument.presentationml.notesSlide+xml" PartName="/ppt/notesSlides/notesSlide11.xml"/>
  <Override ContentType="application/vnd.openxmlformats-officedocument.presentationml.notesSlide+xml" PartName="/ppt/notesSlides/notesSlide24.xml"/>
  <Override ContentType="application/vnd.openxmlformats-officedocument.presentationml.notesSlide+xml" PartName="/ppt/notesSlides/notesSlide12.xml"/>
  <Override ContentType="application/vnd.openxmlformats-officedocument.presentationml.notesSlide+xml" PartName="/ppt/notesSlides/notesSlide20.xml"/>
  <Override ContentType="application/vnd.openxmlformats-officedocument.presentationml.notesSlide+xml" PartName="/ppt/notesSlides/notesSlide17.xml"/>
  <Override ContentType="application/vnd.openxmlformats-officedocument.presentationml.notesSlide+xml" PartName="/ppt/notesSlides/notesSlide16.xml"/>
  <Override ContentType="application/vnd.openxmlformats-officedocument.presentationml.notesSlide+xml" PartName="/ppt/notesSlides/notesSlide21.xml"/>
  <Override ContentType="application/vnd.openxmlformats-officedocument.presentationml.notesSlide+xml" PartName="/ppt/notesSlides/notesSlide8.xml"/>
  <Override ContentType="application/vnd.openxmlformats-officedocument.presentationml.notesSlide+xml" PartName="/ppt/notesSlides/notesSlide4.xml"/>
  <Override ContentType="application/vnd.openxmlformats-officedocument.presentationml.notesSlide+xml" PartName="/ppt/notesSlides/notesSlide25.xml"/>
  <Override ContentType="application/vnd.openxmlformats-officedocument.presentationml.notesSlide+xml" PartName="/ppt/notesSlides/notesSlide18.xml"/>
  <Override ContentType="application/vnd.openxmlformats-officedocument.presentationml.notesSlide+xml" PartName="/ppt/notesSlides/notesSlide6.xml"/>
  <Override ContentType="application/vnd.openxmlformats-officedocument.presentationml.notesSlide+xml" PartName="/ppt/notesSlides/notesSlide13.xml"/>
  <Override ContentType="application/vnd.openxmlformats-officedocument.presentationml.notesSlide+xml" PartName="/ppt/notesSlides/notesSlide1.xml"/>
  <Override ContentType="application/vnd.openxmlformats-officedocument.presentationml.notesSlide+xml" PartName="/ppt/notesSlides/notesSlide22.xml"/>
  <Override ContentType="application/vnd.openxmlformats-officedocument.presentationml.notesSlide+xml" PartName="/ppt/notesSlides/notesSlide7.xml"/>
  <Override ContentType="application/vnd.openxmlformats-officedocument.presentationml.notesSlide+xml" PartName="/ppt/notesSlides/notesSlide26.xml"/>
  <Override ContentType="application/vnd.openxmlformats-officedocument.presentationml.notesSlide+xml" PartName="/ppt/notesSlides/notesSlide5.xml"/>
  <Override ContentType="application/vnd.openxmlformats-officedocument.presentationml.notesSlide+xml" PartName="/ppt/notesSlides/notesSlide19.xml"/>
  <Override ContentType="application/vnd.openxmlformats-officedocument.presentationml.notesSlide+xml" PartName="/ppt/notesSlides/notesSlide27.xml"/>
  <Override ContentType="application/vnd.openxmlformats-officedocument.presentationml.notesSlide+xml" PartName="/ppt/notesSlides/notesSlide14.xml"/>
  <Override ContentType="application/vnd.openxmlformats-officedocument.presentationml.notesSlide+xml" PartName="/ppt/notesSlides/notesSlide23.xml"/>
  <Override ContentType="application/vnd.openxmlformats-officedocument.presentationml.notesSlide+xml" PartName="/ppt/notesSlides/notesSlide2.xml"/>
  <Override ContentType="application/vnd.openxmlformats-officedocument.presentationml.notesSlide+xml" PartName="/ppt/notesSlides/notesSlide10.xml"/>
  <Override ContentType="application/vnd.openxmlformats-officedocument.custom-properties+xml" PartName="/docProps/custom.xml"/>
  <Override ContentType="application/binary" PartName="/ppt/metadata"/>
  <Override ContentType="application/vnd.openxmlformats-officedocument.presentationml.notesMaster+xml" PartName="/ppt/notesMasters/notesMaster1.xml"/>
  <Override ContentType="application/vnd.openxmlformats-officedocument.presentationml.presProps+xml" PartName="/ppt/presProps.xml"/>
  <Override ContentType="application/vnd.openxmlformats-officedocument.presentationml.viewProps+xml" PartName="/ppt/viewProps.xml"/>
</Types>
</file>

<file path=_rels/.rels><?xml version="1.0" encoding="UTF-8" standalone="yes"?><Relationships xmlns="http://schemas.openxmlformats.org/package/2006/relationships"><Relationship Id="rId1" Type="http://schemas.openxmlformats.org/officeDocument/2006/relationships/custom-properties" Target="docProps/custom.xml"/><Relationship Id="rId2" Type="http://schemas.openxmlformats.org/package/2006/relationships/metadata/core-properties" Target="docProps/core.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autoCompressPictures="0" embedTrueTypeFonts="1" strictFirstAndLastChars="0" saveSubsetFonts="1">
  <p:sldMasterIdLst>
    <p:sldMasterId id="2147483648" r:id="rId5"/>
  </p:sldMasterIdLst>
  <p:notesMasterIdLst>
    <p:notesMasterId r:id="rId6"/>
  </p:notesMasterIdLst>
  <p:sldIdLst>
    <p:sldId id="256" r:id="rId7"/>
    <p:sldId id="257" r:id="rId8"/>
    <p:sldId id="258" r:id="rId9"/>
    <p:sldId id="259" r:id="rId10"/>
    <p:sldId id="260" r:id="rId11"/>
    <p:sldId id="261" r:id="rId12"/>
    <p:sldId id="262" r:id="rId13"/>
    <p:sldId id="263" r:id="rId14"/>
    <p:sldId id="264" r:id="rId15"/>
    <p:sldId id="265" r:id="rId16"/>
    <p:sldId id="266" r:id="rId17"/>
    <p:sldId id="267" r:id="rId18"/>
    <p:sldId id="268" r:id="rId19"/>
    <p:sldId id="269" r:id="rId20"/>
    <p:sldId id="270" r:id="rId21"/>
    <p:sldId id="271" r:id="rId22"/>
    <p:sldId id="272" r:id="rId23"/>
    <p:sldId id="273" r:id="rId24"/>
    <p:sldId id="274" r:id="rId25"/>
    <p:sldId id="275" r:id="rId26"/>
    <p:sldId id="276" r:id="rId27"/>
    <p:sldId id="277" r:id="rId28"/>
    <p:sldId id="278" r:id="rId29"/>
    <p:sldId id="279" r:id="rId30"/>
    <p:sldId id="280" r:id="rId31"/>
    <p:sldId id="281" r:id="rId32"/>
    <p:sldId id="282" r:id="rId33"/>
  </p:sldIdLst>
  <p:sldSz cy="6858000" cx="9144000"/>
  <p:notesSz cx="6888150" cy="10020300"/>
  <p:embeddedFontLst>
    <p:embeddedFont>
      <p:font typeface="Open Sans SemiBold"/>
      <p:regular r:id="rId34"/>
      <p:bold r:id="rId35"/>
      <p:italic r:id="rId36"/>
      <p:boldItalic r:id="rId37"/>
    </p:embeddedFont>
    <p:embeddedFont>
      <p:font typeface="Century Gothic"/>
      <p:regular r:id="rId38"/>
      <p:bold r:id="rId39"/>
      <p:italic r:id="rId40"/>
      <p:boldItalic r:id="rId41"/>
    </p:embeddedFont>
    <p:embeddedFont>
      <p:font typeface="Open Sans"/>
      <p:regular r:id="rId42"/>
      <p:bold r:id="rId43"/>
      <p:italic r:id="rId44"/>
      <p:boldItalic r:id="rId45"/>
    </p:embeddedFont>
  </p:embeddedFontLst>
  <p:defaultText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defaultTextStyle>
  <p:extLst>
    <p:ext uri="{EFAFB233-063F-42B5-8137-9DF3F51BA10A}">
      <p15:sldGuideLst>
        <p15:guide id="1" orient="horz" pos="2160">
          <p15:clr>
            <a:srgbClr val="000000"/>
          </p15:clr>
        </p15:guide>
        <p15:guide id="2" pos="2880">
          <p15:clr>
            <a:srgbClr val="000000"/>
          </p15:clr>
        </p15:guide>
      </p15:sldGuideLst>
    </p:ext>
    <p:ext uri="http://customooxmlschemas.google.com/">
      <go:slidesCustomData xmlns:go="http://customooxmlschemas.google.com/" r:id="rId46" roundtripDataSignature="AMtx7mg8VBOOWpT1iJ6VBDpYBKpCFKRGlA=="/>
    </p:ext>
  </p:extLst>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file>

<file path=ppt/tableStyles.xml><?xml version="1.0" encoding="utf-8"?>
<a:tblStyleLst xmlns:a="http://schemas.openxmlformats.org/drawingml/2006/main" xmlns:r="http://schemas.openxmlformats.org/officeDocument/2006/relationships" def="{EFC795D9-8C2C-4CEB-B5EF-AD36228058AF}">
  <a:tblStyle styleId="{EFC795D9-8C2C-4CEB-B5EF-AD36228058AF}" styleName="Table_0">
    <a:wholeTbl>
      <a:tcTxStyle>
        <a:font>
          <a:latin typeface="Arial"/>
          <a:ea typeface="Arial"/>
          <a:cs typeface="Arial"/>
        </a:font>
        <a:srgbClr val="000000"/>
      </a:tcTxStyle>
    </a:wholeTbl>
    <a:band1H>
      <a:tcTxStyle/>
    </a:band1H>
    <a:band2H>
      <a:tcTxStyle/>
    </a:band2H>
    <a:band1V>
      <a:tcTxStyle/>
    </a:band1V>
    <a:band2V>
      <a:tcTxStyle/>
    </a:band2V>
    <a:lastCol>
      <a:tcTxStyle/>
    </a:lastCol>
    <a:firstCol>
      <a:tcTxStyle/>
    </a:firstCol>
    <a:lastRow>
      <a:tcTxStyle/>
    </a:lastRow>
    <a:seCell>
      <a:tcTxStyle/>
    </a:seCell>
    <a:swCell>
      <a:tcTxStyle/>
    </a:swCell>
    <a:firstRow>
      <a:tcTxStyle/>
    </a:firstRow>
    <a:neCell>
      <a:tcTxStyle/>
    </a:neCell>
    <a:nwCell>
      <a:tcTxStyle/>
    </a:nwCell>
  </a:tblStyle>
</a:tblStyleLst>
</file>

<file path=ppt/viewProps.xml><?xml version="1.0" encoding="utf-8"?>
<p:view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Comments="0">
  <p:slideViewPr>
    <p:cSldViewPr snapToGrid="0">
      <p:cViewPr varScale="1">
        <p:scale>
          <a:sx n="100" d="100"/>
          <a:sy n="100" d="100"/>
        </p:scale>
        <p:origin x="0" y="0"/>
      </p:cViewPr>
      <p:guideLst>
        <p:guide pos="2160" orient="horz"/>
        <p:guide pos="2880"/>
      </p:guideLst>
    </p:cSldViewPr>
  </p:slideViewPr>
</p:viewPr>
</file>

<file path=ppt/_rels/presentation.xml.rels><?xml version="1.0" encoding="UTF-8" standalone="yes"?><Relationships xmlns="http://schemas.openxmlformats.org/package/2006/relationships"><Relationship Id="rId40" Type="http://schemas.openxmlformats.org/officeDocument/2006/relationships/font" Target="fonts/CenturyGothic-italic.fntdata"/><Relationship Id="rId20" Type="http://schemas.openxmlformats.org/officeDocument/2006/relationships/slide" Target="slides/slide14.xml"/><Relationship Id="rId42" Type="http://schemas.openxmlformats.org/officeDocument/2006/relationships/font" Target="fonts/OpenSans-regular.fntdata"/><Relationship Id="rId41" Type="http://schemas.openxmlformats.org/officeDocument/2006/relationships/font" Target="fonts/CenturyGothic-boldItalic.fntdata"/><Relationship Id="rId22" Type="http://schemas.openxmlformats.org/officeDocument/2006/relationships/slide" Target="slides/slide16.xml"/><Relationship Id="rId44" Type="http://schemas.openxmlformats.org/officeDocument/2006/relationships/font" Target="fonts/OpenSans-italic.fntdata"/><Relationship Id="rId21" Type="http://schemas.openxmlformats.org/officeDocument/2006/relationships/slide" Target="slides/slide15.xml"/><Relationship Id="rId43" Type="http://schemas.openxmlformats.org/officeDocument/2006/relationships/font" Target="fonts/OpenSans-bold.fntdata"/><Relationship Id="rId24" Type="http://schemas.openxmlformats.org/officeDocument/2006/relationships/slide" Target="slides/slide18.xml"/><Relationship Id="rId46" Type="http://customschemas.google.com/relationships/presentationmetadata" Target="metadata"/><Relationship Id="rId23" Type="http://schemas.openxmlformats.org/officeDocument/2006/relationships/slide" Target="slides/slide17.xml"/><Relationship Id="rId45" Type="http://schemas.openxmlformats.org/officeDocument/2006/relationships/font" Target="fonts/OpenSans-boldItalic.fntdata"/><Relationship Id="rId1" Type="http://schemas.openxmlformats.org/officeDocument/2006/relationships/theme" Target="theme/theme2.xml"/><Relationship Id="rId2" Type="http://schemas.openxmlformats.org/officeDocument/2006/relationships/viewProps" Target="viewProps.xml"/><Relationship Id="rId3" Type="http://schemas.openxmlformats.org/officeDocument/2006/relationships/presProps" Target="presProps.xml"/><Relationship Id="rId4" Type="http://schemas.openxmlformats.org/officeDocument/2006/relationships/tableStyles" Target="tableStyles.xml"/><Relationship Id="rId9" Type="http://schemas.openxmlformats.org/officeDocument/2006/relationships/slide" Target="slides/slide3.xml"/><Relationship Id="rId26" Type="http://schemas.openxmlformats.org/officeDocument/2006/relationships/slide" Target="slides/slide20.xml"/><Relationship Id="rId25" Type="http://schemas.openxmlformats.org/officeDocument/2006/relationships/slide" Target="slides/slide19.xml"/><Relationship Id="rId28" Type="http://schemas.openxmlformats.org/officeDocument/2006/relationships/slide" Target="slides/slide22.xml"/><Relationship Id="rId27" Type="http://schemas.openxmlformats.org/officeDocument/2006/relationships/slide" Target="slides/slide21.xml"/><Relationship Id="rId5" Type="http://schemas.openxmlformats.org/officeDocument/2006/relationships/slideMaster" Target="slideMasters/slideMaster1.xml"/><Relationship Id="rId6" Type="http://schemas.openxmlformats.org/officeDocument/2006/relationships/notesMaster" Target="notesMasters/notesMaster1.xml"/><Relationship Id="rId29" Type="http://schemas.openxmlformats.org/officeDocument/2006/relationships/slide" Target="slides/slide23.xml"/><Relationship Id="rId7" Type="http://schemas.openxmlformats.org/officeDocument/2006/relationships/slide" Target="slides/slide1.xml"/><Relationship Id="rId8" Type="http://schemas.openxmlformats.org/officeDocument/2006/relationships/slide" Target="slides/slide2.xml"/><Relationship Id="rId31" Type="http://schemas.openxmlformats.org/officeDocument/2006/relationships/slide" Target="slides/slide25.xml"/><Relationship Id="rId30" Type="http://schemas.openxmlformats.org/officeDocument/2006/relationships/slide" Target="slides/slide24.xml"/><Relationship Id="rId11" Type="http://schemas.openxmlformats.org/officeDocument/2006/relationships/slide" Target="slides/slide5.xml"/><Relationship Id="rId33" Type="http://schemas.openxmlformats.org/officeDocument/2006/relationships/slide" Target="slides/slide27.xml"/><Relationship Id="rId10" Type="http://schemas.openxmlformats.org/officeDocument/2006/relationships/slide" Target="slides/slide4.xml"/><Relationship Id="rId32" Type="http://schemas.openxmlformats.org/officeDocument/2006/relationships/slide" Target="slides/slide26.xml"/><Relationship Id="rId13" Type="http://schemas.openxmlformats.org/officeDocument/2006/relationships/slide" Target="slides/slide7.xml"/><Relationship Id="rId35" Type="http://schemas.openxmlformats.org/officeDocument/2006/relationships/font" Target="fonts/OpenSansSemiBold-bold.fntdata"/><Relationship Id="rId12" Type="http://schemas.openxmlformats.org/officeDocument/2006/relationships/slide" Target="slides/slide6.xml"/><Relationship Id="rId34" Type="http://schemas.openxmlformats.org/officeDocument/2006/relationships/font" Target="fonts/OpenSansSemiBold-regular.fntdata"/><Relationship Id="rId15" Type="http://schemas.openxmlformats.org/officeDocument/2006/relationships/slide" Target="slides/slide9.xml"/><Relationship Id="rId37" Type="http://schemas.openxmlformats.org/officeDocument/2006/relationships/font" Target="fonts/OpenSansSemiBold-boldItalic.fntdata"/><Relationship Id="rId14" Type="http://schemas.openxmlformats.org/officeDocument/2006/relationships/slide" Target="slides/slide8.xml"/><Relationship Id="rId36" Type="http://schemas.openxmlformats.org/officeDocument/2006/relationships/font" Target="fonts/OpenSansSemiBold-italic.fntdata"/><Relationship Id="rId17" Type="http://schemas.openxmlformats.org/officeDocument/2006/relationships/slide" Target="slides/slide11.xml"/><Relationship Id="rId39" Type="http://schemas.openxmlformats.org/officeDocument/2006/relationships/font" Target="fonts/CenturyGothic-bold.fntdata"/><Relationship Id="rId16" Type="http://schemas.openxmlformats.org/officeDocument/2006/relationships/slide" Target="slides/slide10.xml"/><Relationship Id="rId38" Type="http://schemas.openxmlformats.org/officeDocument/2006/relationships/font" Target="fonts/CenturyGothic-regular.fntdata"/><Relationship Id="rId19" Type="http://schemas.openxmlformats.org/officeDocument/2006/relationships/slide" Target="slides/slide13.xml"/><Relationship Id="rId18" Type="http://schemas.openxmlformats.org/officeDocument/2006/relationships/slide" Target="slides/slide1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1.xml"/></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solidFill>
          <a:srgbClr val="000000"/>
        </a:solidFill>
      </p:bgPr>
    </p:bg>
    <p:spTree>
      <p:nvGrpSpPr>
        <p:cNvPr id="2" name="Shape 2"/>
        <p:cNvGrpSpPr/>
        <p:nvPr/>
      </p:nvGrpSpPr>
      <p:grpSpPr>
        <a:xfrm>
          <a:off x="0" y="0"/>
          <a:ext cx="0" cy="0"/>
          <a:chOff x="0" y="0"/>
          <a:chExt cx="0" cy="0"/>
        </a:xfrm>
      </p:grpSpPr>
      <p:sp>
        <p:nvSpPr>
          <p:cNvPr id="3" name="Google Shape;3;n"/>
          <p:cNvSpPr txBox="1"/>
          <p:nvPr>
            <p:ph idx="2" type="hdr"/>
          </p:nvPr>
        </p:nvSpPr>
        <p:spPr>
          <a:xfrm>
            <a:off x="0" y="0"/>
            <a:ext cx="2986087" cy="500062"/>
          </a:xfrm>
          <a:prstGeom prst="rect">
            <a:avLst/>
          </a:prstGeom>
          <a:noFill/>
          <a:ln>
            <a:noFill/>
          </a:ln>
        </p:spPr>
        <p:txBody>
          <a:bodyPr anchorCtr="0" anchor="t" bIns="46600" lIns="93200" spcFirstLastPara="1" rIns="93200" wrap="square" tIns="466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4" name="Google Shape;4;n"/>
          <p:cNvSpPr txBox="1"/>
          <p:nvPr>
            <p:ph idx="10" type="dt"/>
          </p:nvPr>
        </p:nvSpPr>
        <p:spPr>
          <a:xfrm>
            <a:off x="3900487" y="0"/>
            <a:ext cx="2986087" cy="500062"/>
          </a:xfrm>
          <a:prstGeom prst="rect">
            <a:avLst/>
          </a:prstGeom>
          <a:noFill/>
          <a:ln>
            <a:noFill/>
          </a:ln>
        </p:spPr>
        <p:txBody>
          <a:bodyPr anchorCtr="0" anchor="t" bIns="46600" lIns="93200" spcFirstLastPara="1" rIns="93200" wrap="square" tIns="46600">
            <a:noAutofit/>
          </a:bodyPr>
          <a:lstStyle>
            <a:lvl1pPr lvl="0" marR="0" rtl="0" algn="r">
              <a:lnSpc>
                <a:spcPct val="100000"/>
              </a:lnSpc>
              <a:spcBef>
                <a:spcPts val="0"/>
              </a:spcBef>
              <a:spcAft>
                <a:spcPts val="0"/>
              </a:spcAft>
              <a:buSzPts val="1400"/>
              <a:buNone/>
              <a:defRPr b="0" i="0" sz="12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5" name="Google Shape;5;n"/>
          <p:cNvSpPr/>
          <p:nvPr>
            <p:ph idx="3"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a:noFill/>
          <a:ln cap="flat" cmpd="sng" w="12700">
            <a:solidFill>
              <a:srgbClr val="000000"/>
            </a:solidFill>
            <a:prstDash val="solid"/>
            <a:miter lim="800000"/>
            <a:headEnd len="sm" w="sm" type="none"/>
            <a:tailEnd len="sm" w="sm" type="none"/>
          </a:ln>
        </p:spPr>
      </p:sp>
      <p:sp>
        <p:nvSpPr>
          <p:cNvPr id="6" name="Google Shape;6;n"/>
          <p:cNvSpPr txBox="1"/>
          <p:nvPr>
            <p:ph idx="1" type="body"/>
          </p:nvPr>
        </p:nvSpPr>
        <p:spPr>
          <a:xfrm>
            <a:off x="688975" y="4759325"/>
            <a:ext cx="5510212" cy="4508500"/>
          </a:xfrm>
          <a:prstGeom prst="rect">
            <a:avLst/>
          </a:prstGeom>
          <a:noFill/>
          <a:ln>
            <a:noFill/>
          </a:ln>
        </p:spPr>
        <p:txBody>
          <a:bodyPr anchorCtr="0" anchor="t" bIns="46600" lIns="93200" spcFirstLastPara="1" rIns="93200" wrap="square" tIns="46600">
            <a:noAutofit/>
          </a:bodyPr>
          <a:lstStyle>
            <a:lvl1pPr indent="-228600" lvl="0" marL="457200" marR="0" rtl="0" algn="l">
              <a:spcBef>
                <a:spcPts val="0"/>
              </a:spcBef>
              <a:spcAft>
                <a:spcPts val="0"/>
              </a:spcAft>
              <a:buSzPts val="1400"/>
              <a:buNone/>
              <a:defRPr b="0" i="0" sz="1800" u="none" cap="none" strike="noStrike"/>
            </a:lvl1pPr>
            <a:lvl2pPr indent="-228600" lvl="1" marL="914400" marR="0" rtl="0" algn="l">
              <a:spcBef>
                <a:spcPts val="0"/>
              </a:spcBef>
              <a:spcAft>
                <a:spcPts val="0"/>
              </a:spcAft>
              <a:buSzPts val="1400"/>
              <a:buNone/>
              <a:defRPr b="0" i="0" sz="1800" u="none" cap="none" strike="noStrike"/>
            </a:lvl2pPr>
            <a:lvl3pPr indent="-228600" lvl="2" marL="1371600" marR="0" rtl="0" algn="l">
              <a:spcBef>
                <a:spcPts val="0"/>
              </a:spcBef>
              <a:spcAft>
                <a:spcPts val="0"/>
              </a:spcAft>
              <a:buSzPts val="1400"/>
              <a:buNone/>
              <a:defRPr b="0" i="0" sz="1800" u="none" cap="none" strike="noStrike"/>
            </a:lvl3pPr>
            <a:lvl4pPr indent="-228600" lvl="3" marL="1828800" marR="0" rtl="0" algn="l">
              <a:spcBef>
                <a:spcPts val="0"/>
              </a:spcBef>
              <a:spcAft>
                <a:spcPts val="0"/>
              </a:spcAft>
              <a:buSzPts val="1400"/>
              <a:buNone/>
              <a:defRPr b="0" i="0" sz="1800" u="none" cap="none" strike="noStrike"/>
            </a:lvl4pPr>
            <a:lvl5pPr indent="-228600" lvl="4" marL="2286000" marR="0" rtl="0" algn="l">
              <a:spcBef>
                <a:spcPts val="0"/>
              </a:spcBef>
              <a:spcAft>
                <a:spcPts val="0"/>
              </a:spcAft>
              <a:buSzPts val="1400"/>
              <a:buNone/>
              <a:defRPr b="0" i="0" sz="1800" u="none" cap="none" strike="noStrike"/>
            </a:lvl5pPr>
            <a:lvl6pPr indent="-228600" lvl="5" marL="2743200" marR="0" rtl="0" algn="l">
              <a:spcBef>
                <a:spcPts val="0"/>
              </a:spcBef>
              <a:spcAft>
                <a:spcPts val="0"/>
              </a:spcAft>
              <a:buSzPts val="1400"/>
              <a:buNone/>
              <a:defRPr b="0" i="0" sz="1800" u="none" cap="none" strike="noStrike"/>
            </a:lvl6pPr>
            <a:lvl7pPr indent="-228600" lvl="6" marL="3200400" marR="0" rtl="0" algn="l">
              <a:spcBef>
                <a:spcPts val="0"/>
              </a:spcBef>
              <a:spcAft>
                <a:spcPts val="0"/>
              </a:spcAft>
              <a:buSzPts val="1400"/>
              <a:buNone/>
              <a:defRPr b="0" i="0" sz="1800" u="none" cap="none" strike="noStrike"/>
            </a:lvl7pPr>
            <a:lvl8pPr indent="-228600" lvl="7" marL="3657600" marR="0" rtl="0" algn="l">
              <a:spcBef>
                <a:spcPts val="0"/>
              </a:spcBef>
              <a:spcAft>
                <a:spcPts val="0"/>
              </a:spcAft>
              <a:buSzPts val="1400"/>
              <a:buNone/>
              <a:defRPr b="0" i="0" sz="1800" u="none" cap="none" strike="noStrike"/>
            </a:lvl8pPr>
            <a:lvl9pPr indent="-228600" lvl="8" marL="4114800" marR="0" rtl="0" algn="l">
              <a:spcBef>
                <a:spcPts val="0"/>
              </a:spcBef>
              <a:spcAft>
                <a:spcPts val="0"/>
              </a:spcAft>
              <a:buSzPts val="1400"/>
              <a:buNone/>
              <a:defRPr b="0" i="0" sz="1800" u="none" cap="none" strike="noStrike"/>
            </a:lvl9pPr>
          </a:lstStyle>
          <a:p/>
        </p:txBody>
      </p:sp>
      <p:sp>
        <p:nvSpPr>
          <p:cNvPr id="7" name="Google Shape;7;n"/>
          <p:cNvSpPr txBox="1"/>
          <p:nvPr>
            <p:ph idx="11" type="ftr"/>
          </p:nvPr>
        </p:nvSpPr>
        <p:spPr>
          <a:xfrm>
            <a:off x="0" y="9518650"/>
            <a:ext cx="2986087" cy="500062"/>
          </a:xfrm>
          <a:prstGeom prst="rect">
            <a:avLst/>
          </a:prstGeom>
          <a:noFill/>
          <a:ln>
            <a:noFill/>
          </a:ln>
        </p:spPr>
        <p:txBody>
          <a:bodyPr anchorCtr="0" anchor="b" bIns="46600" lIns="93200" spcFirstLastPara="1" rIns="93200" wrap="square" tIns="46600">
            <a:noAutofit/>
          </a:bodyPr>
          <a:lstStyle>
            <a:lvl1pPr lvl="0"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rgbClr val="000000"/>
                </a:solidFill>
                <a:latin typeface="Arial"/>
                <a:ea typeface="Arial"/>
                <a:cs typeface="Arial"/>
                <a:sym typeface="Arial"/>
              </a:defRPr>
            </a:lvl9pPr>
          </a:lstStyle>
          <a:p/>
        </p:txBody>
      </p:sp>
      <p:sp>
        <p:nvSpPr>
          <p:cNvPr id="8" name="Google Shape;8;n"/>
          <p:cNvSpPr txBox="1"/>
          <p:nvPr>
            <p:ph idx="12" type="sldNum"/>
          </p:nvPr>
        </p:nvSpPr>
        <p:spPr>
          <a:xfrm>
            <a:off x="3900487" y="9518650"/>
            <a:ext cx="2986087" cy="500062"/>
          </a:xfrm>
          <a:prstGeom prst="rect">
            <a:avLst/>
          </a:prstGeom>
          <a:noFill/>
          <a:ln>
            <a:noFill/>
          </a:ln>
        </p:spPr>
        <p:txBody>
          <a:bodyPr anchorCtr="0" anchor="b" bIns="46600" lIns="93200" spcFirstLastPara="1" rIns="93200" wrap="square" tIns="46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 accent1="accent1" accent2="accent2" accent3="accent3" accent4="accent4" accent5="accent5" accent6="accent6" bg1="lt1" bg2="dk2" tx1="dk1" tx2="lt2" folHlink="folHlink" hlink="hlink"/>
  <p:notes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84" name="Shape 84"/>
        <p:cNvGrpSpPr/>
        <p:nvPr/>
      </p:nvGrpSpPr>
      <p:grpSpPr>
        <a:xfrm>
          <a:off x="0" y="0"/>
          <a:ext cx="0" cy="0"/>
          <a:chOff x="0" y="0"/>
          <a:chExt cx="0" cy="0"/>
        </a:xfrm>
      </p:grpSpPr>
      <p:sp>
        <p:nvSpPr>
          <p:cNvPr id="85" name="Google Shape;85;p1: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a:noFill/>
          <a:ln cap="flat" cmpd="sng" w="9525">
            <a:solidFill>
              <a:srgbClr val="000000"/>
            </a:solidFill>
            <a:prstDash val="solid"/>
            <a:miter lim="524288"/>
            <a:headEnd len="sm" w="sm" type="none"/>
            <a:tailEnd len="sm" w="sm" type="none"/>
          </a:ln>
        </p:spPr>
      </p:sp>
      <p:sp>
        <p:nvSpPr>
          <p:cNvPr id="86" name="Google Shape;86;p1:notes"/>
          <p:cNvSpPr txBox="1"/>
          <p:nvPr>
            <p:ph idx="1" type="body"/>
          </p:nvPr>
        </p:nvSpPr>
        <p:spPr>
          <a:xfrm>
            <a:off x="688975" y="4759325"/>
            <a:ext cx="5510212" cy="4508500"/>
          </a:xfrm>
          <a:prstGeom prst="rect">
            <a:avLst/>
          </a:prstGeom>
          <a:noFill/>
          <a:ln>
            <a:noFill/>
          </a:ln>
        </p:spPr>
        <p:txBody>
          <a:bodyPr anchorCtr="0" anchor="t" bIns="46600" lIns="93200" spcFirstLastPara="1" rIns="93200" wrap="square" tIns="46600">
            <a:noAutofit/>
          </a:bodyPr>
          <a:lstStyle/>
          <a:p>
            <a:pPr indent="0" lvl="0" marL="0" rtl="0" algn="l">
              <a:spcBef>
                <a:spcPts val="0"/>
              </a:spcBef>
              <a:spcAft>
                <a:spcPts val="0"/>
              </a:spcAft>
              <a:buSzPts val="1800"/>
              <a:buNone/>
            </a:pPr>
            <a:r>
              <a:rPr lang="en-US"/>
              <a:t>The topic addresses the issue of organizational citizenship behavior at work manifest by IT users (it means the positions: supervisors and subordinates) in the context of job and life satisfaction. The results of IT Users will be analyzed by comparison to supervisors and subordinates - IT Users.</a:t>
            </a:r>
            <a:endParaRPr/>
          </a:p>
          <a:p>
            <a:pPr indent="0" lvl="0" marL="0" rtl="0" algn="l">
              <a:spcBef>
                <a:spcPts val="0"/>
              </a:spcBef>
              <a:spcAft>
                <a:spcPts val="0"/>
              </a:spcAft>
              <a:buSzPts val="1800"/>
              <a:buNone/>
            </a:pPr>
            <a:r>
              <a:rPr lang="en-US"/>
              <a:t>This project is concerned with position differences in the used of ethical patterns of behavior connect OCB and satisfaction of the life and job.</a:t>
            </a:r>
            <a:endParaRPr/>
          </a:p>
        </p:txBody>
      </p:sp>
      <p:sp>
        <p:nvSpPr>
          <p:cNvPr id="87" name="Google Shape;87;p1:notes"/>
          <p:cNvSpPr txBox="1"/>
          <p:nvPr/>
        </p:nvSpPr>
        <p:spPr>
          <a:xfrm>
            <a:off x="3900487" y="9518650"/>
            <a:ext cx="2986087" cy="500062"/>
          </a:xfrm>
          <a:prstGeom prst="rect">
            <a:avLst/>
          </a:prstGeom>
          <a:noFill/>
          <a:ln>
            <a:noFill/>
          </a:ln>
        </p:spPr>
        <p:txBody>
          <a:bodyPr anchorCtr="0" anchor="b" bIns="46600" lIns="93200" spcFirstLastPara="1" rIns="93200" wrap="square" tIns="46600">
            <a:noAutofit/>
          </a:bodyPr>
          <a:lstStyle/>
          <a:p>
            <a:pPr indent="0" lvl="0" marL="0" marR="0" rtl="0" algn="r">
              <a:lnSpc>
                <a:spcPct val="100000"/>
              </a:lnSpc>
              <a:spcBef>
                <a:spcPts val="0"/>
              </a:spcBef>
              <a:spcAft>
                <a:spcPts val="0"/>
              </a:spcAft>
              <a:buClr>
                <a:srgbClr val="000000"/>
              </a:buClr>
              <a:buSzPts val="1200"/>
              <a:buFont typeface="Arial"/>
              <a:buNone/>
            </a:pPr>
            <a:fld id="{00000000-1234-1234-1234-123412341234}" type="slidenum">
              <a:rPr b="0" i="0" lang="en-US" sz="1200" u="none" cap="none" strike="noStrike">
                <a:solidFill>
                  <a:srgbClr val="000000"/>
                </a:solidFill>
                <a:latin typeface="Arial"/>
                <a:ea typeface="Arial"/>
                <a:cs typeface="Arial"/>
                <a:sym typeface="Arial"/>
              </a:rPr>
              <a:t>‹#›</a:t>
            </a:fld>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8" name="Shape 148"/>
        <p:cNvGrpSpPr/>
        <p:nvPr/>
      </p:nvGrpSpPr>
      <p:grpSpPr>
        <a:xfrm>
          <a:off x="0" y="0"/>
          <a:ext cx="0" cy="0"/>
          <a:chOff x="0" y="0"/>
          <a:chExt cx="0" cy="0"/>
        </a:xfrm>
      </p:grpSpPr>
      <p:sp>
        <p:nvSpPr>
          <p:cNvPr id="149" name="Google Shape;149;p10: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50" name="Google Shape;150;p10: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58" name="Shape 158"/>
        <p:cNvGrpSpPr/>
        <p:nvPr/>
      </p:nvGrpSpPr>
      <p:grpSpPr>
        <a:xfrm>
          <a:off x="0" y="0"/>
          <a:ext cx="0" cy="0"/>
          <a:chOff x="0" y="0"/>
          <a:chExt cx="0" cy="0"/>
        </a:xfrm>
      </p:grpSpPr>
      <p:sp>
        <p:nvSpPr>
          <p:cNvPr id="159" name="Google Shape;159;p11: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60" name="Google Shape;160;p11: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65" name="Shape 165"/>
        <p:cNvGrpSpPr/>
        <p:nvPr/>
      </p:nvGrpSpPr>
      <p:grpSpPr>
        <a:xfrm>
          <a:off x="0" y="0"/>
          <a:ext cx="0" cy="0"/>
          <a:chOff x="0" y="0"/>
          <a:chExt cx="0" cy="0"/>
        </a:xfrm>
      </p:grpSpPr>
      <p:sp>
        <p:nvSpPr>
          <p:cNvPr id="166" name="Google Shape;166;p12: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67" name="Google Shape;167;p12: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72" name="Shape 172"/>
        <p:cNvGrpSpPr/>
        <p:nvPr/>
      </p:nvGrpSpPr>
      <p:grpSpPr>
        <a:xfrm>
          <a:off x="0" y="0"/>
          <a:ext cx="0" cy="0"/>
          <a:chOff x="0" y="0"/>
          <a:chExt cx="0" cy="0"/>
        </a:xfrm>
      </p:grpSpPr>
      <p:sp>
        <p:nvSpPr>
          <p:cNvPr id="173" name="Google Shape;173;p13: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74" name="Google Shape;174;p13: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1" name="Shape 181"/>
        <p:cNvGrpSpPr/>
        <p:nvPr/>
      </p:nvGrpSpPr>
      <p:grpSpPr>
        <a:xfrm>
          <a:off x="0" y="0"/>
          <a:ext cx="0" cy="0"/>
          <a:chOff x="0" y="0"/>
          <a:chExt cx="0" cy="0"/>
        </a:xfrm>
      </p:grpSpPr>
      <p:sp>
        <p:nvSpPr>
          <p:cNvPr id="182" name="Google Shape;182;p14: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83" name="Google Shape;183;p14: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89" name="Shape 189"/>
        <p:cNvGrpSpPr/>
        <p:nvPr/>
      </p:nvGrpSpPr>
      <p:grpSpPr>
        <a:xfrm>
          <a:off x="0" y="0"/>
          <a:ext cx="0" cy="0"/>
          <a:chOff x="0" y="0"/>
          <a:chExt cx="0" cy="0"/>
        </a:xfrm>
      </p:grpSpPr>
      <p:sp>
        <p:nvSpPr>
          <p:cNvPr id="190" name="Google Shape;190;p15: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91" name="Google Shape;191;p15: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96" name="Shape 196"/>
        <p:cNvGrpSpPr/>
        <p:nvPr/>
      </p:nvGrpSpPr>
      <p:grpSpPr>
        <a:xfrm>
          <a:off x="0" y="0"/>
          <a:ext cx="0" cy="0"/>
          <a:chOff x="0" y="0"/>
          <a:chExt cx="0" cy="0"/>
        </a:xfrm>
      </p:grpSpPr>
      <p:sp>
        <p:nvSpPr>
          <p:cNvPr id="197" name="Google Shape;197;p16: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98" name="Google Shape;198;p16: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02" name="Shape 202"/>
        <p:cNvGrpSpPr/>
        <p:nvPr/>
      </p:nvGrpSpPr>
      <p:grpSpPr>
        <a:xfrm>
          <a:off x="0" y="0"/>
          <a:ext cx="0" cy="0"/>
          <a:chOff x="0" y="0"/>
          <a:chExt cx="0" cy="0"/>
        </a:xfrm>
      </p:grpSpPr>
      <p:sp>
        <p:nvSpPr>
          <p:cNvPr id="203" name="Google Shape;203;p17: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04" name="Google Shape;204;p17: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0" name="Shape 210"/>
        <p:cNvGrpSpPr/>
        <p:nvPr/>
      </p:nvGrpSpPr>
      <p:grpSpPr>
        <a:xfrm>
          <a:off x="0" y="0"/>
          <a:ext cx="0" cy="0"/>
          <a:chOff x="0" y="0"/>
          <a:chExt cx="0" cy="0"/>
        </a:xfrm>
      </p:grpSpPr>
      <p:sp>
        <p:nvSpPr>
          <p:cNvPr id="211" name="Google Shape;211;p18: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12" name="Google Shape;212;p18: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1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17" name="Shape 217"/>
        <p:cNvGrpSpPr/>
        <p:nvPr/>
      </p:nvGrpSpPr>
      <p:grpSpPr>
        <a:xfrm>
          <a:off x="0" y="0"/>
          <a:ext cx="0" cy="0"/>
          <a:chOff x="0" y="0"/>
          <a:chExt cx="0" cy="0"/>
        </a:xfrm>
      </p:grpSpPr>
      <p:sp>
        <p:nvSpPr>
          <p:cNvPr id="218" name="Google Shape;218;p19: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19" name="Google Shape;219;p19: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2" name="Shape 92"/>
        <p:cNvGrpSpPr/>
        <p:nvPr/>
      </p:nvGrpSpPr>
      <p:grpSpPr>
        <a:xfrm>
          <a:off x="0" y="0"/>
          <a:ext cx="0" cy="0"/>
          <a:chOff x="0" y="0"/>
          <a:chExt cx="0" cy="0"/>
        </a:xfrm>
      </p:grpSpPr>
      <p:sp>
        <p:nvSpPr>
          <p:cNvPr id="93" name="Google Shape;93;p2: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94" name="Google Shape;94;p2: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25" name="Shape 225"/>
        <p:cNvGrpSpPr/>
        <p:nvPr/>
      </p:nvGrpSpPr>
      <p:grpSpPr>
        <a:xfrm>
          <a:off x="0" y="0"/>
          <a:ext cx="0" cy="0"/>
          <a:chOff x="0" y="0"/>
          <a:chExt cx="0" cy="0"/>
        </a:xfrm>
      </p:grpSpPr>
      <p:sp>
        <p:nvSpPr>
          <p:cNvPr id="226" name="Google Shape;226;p20: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27" name="Google Shape;227;p20: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33" name="Shape 233"/>
        <p:cNvGrpSpPr/>
        <p:nvPr/>
      </p:nvGrpSpPr>
      <p:grpSpPr>
        <a:xfrm>
          <a:off x="0" y="0"/>
          <a:ext cx="0" cy="0"/>
          <a:chOff x="0" y="0"/>
          <a:chExt cx="0" cy="0"/>
        </a:xfrm>
      </p:grpSpPr>
      <p:sp>
        <p:nvSpPr>
          <p:cNvPr id="234" name="Google Shape;234;p21: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35" name="Google Shape;235;p21: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1" name="Shape 241"/>
        <p:cNvGrpSpPr/>
        <p:nvPr/>
      </p:nvGrpSpPr>
      <p:grpSpPr>
        <a:xfrm>
          <a:off x="0" y="0"/>
          <a:ext cx="0" cy="0"/>
          <a:chOff x="0" y="0"/>
          <a:chExt cx="0" cy="0"/>
        </a:xfrm>
      </p:grpSpPr>
      <p:sp>
        <p:nvSpPr>
          <p:cNvPr id="242" name="Google Shape;242;p22: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43" name="Google Shape;243;p22: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49" name="Shape 249"/>
        <p:cNvGrpSpPr/>
        <p:nvPr/>
      </p:nvGrpSpPr>
      <p:grpSpPr>
        <a:xfrm>
          <a:off x="0" y="0"/>
          <a:ext cx="0" cy="0"/>
          <a:chOff x="0" y="0"/>
          <a:chExt cx="0" cy="0"/>
        </a:xfrm>
      </p:grpSpPr>
      <p:sp>
        <p:nvSpPr>
          <p:cNvPr id="250" name="Google Shape;250;p23: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51" name="Google Shape;251;p23: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57" name="Shape 257"/>
        <p:cNvGrpSpPr/>
        <p:nvPr/>
      </p:nvGrpSpPr>
      <p:grpSpPr>
        <a:xfrm>
          <a:off x="0" y="0"/>
          <a:ext cx="0" cy="0"/>
          <a:chOff x="0" y="0"/>
          <a:chExt cx="0" cy="0"/>
        </a:xfrm>
      </p:grpSpPr>
      <p:sp>
        <p:nvSpPr>
          <p:cNvPr id="258" name="Google Shape;258;p24: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59" name="Google Shape;259;p24: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64" name="Shape 264"/>
        <p:cNvGrpSpPr/>
        <p:nvPr/>
      </p:nvGrpSpPr>
      <p:grpSpPr>
        <a:xfrm>
          <a:off x="0" y="0"/>
          <a:ext cx="0" cy="0"/>
          <a:chOff x="0" y="0"/>
          <a:chExt cx="0" cy="0"/>
        </a:xfrm>
      </p:grpSpPr>
      <p:sp>
        <p:nvSpPr>
          <p:cNvPr id="265" name="Google Shape;265;p25: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66" name="Google Shape;266;p25: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1" name="Shape 271"/>
        <p:cNvGrpSpPr/>
        <p:nvPr/>
      </p:nvGrpSpPr>
      <p:grpSpPr>
        <a:xfrm>
          <a:off x="0" y="0"/>
          <a:ext cx="0" cy="0"/>
          <a:chOff x="0" y="0"/>
          <a:chExt cx="0" cy="0"/>
        </a:xfrm>
      </p:grpSpPr>
      <p:sp>
        <p:nvSpPr>
          <p:cNvPr id="272" name="Google Shape;272;p26: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73" name="Google Shape;273;p26: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2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278" name="Shape 278"/>
        <p:cNvGrpSpPr/>
        <p:nvPr/>
      </p:nvGrpSpPr>
      <p:grpSpPr>
        <a:xfrm>
          <a:off x="0" y="0"/>
          <a:ext cx="0" cy="0"/>
          <a:chOff x="0" y="0"/>
          <a:chExt cx="0" cy="0"/>
        </a:xfrm>
      </p:grpSpPr>
      <p:sp>
        <p:nvSpPr>
          <p:cNvPr id="279" name="Google Shape;279;p27: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280" name="Google Shape;280;p27: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98" name="Shape 98"/>
        <p:cNvGrpSpPr/>
        <p:nvPr/>
      </p:nvGrpSpPr>
      <p:grpSpPr>
        <a:xfrm>
          <a:off x="0" y="0"/>
          <a:ext cx="0" cy="0"/>
          <a:chOff x="0" y="0"/>
          <a:chExt cx="0" cy="0"/>
        </a:xfrm>
      </p:grpSpPr>
      <p:sp>
        <p:nvSpPr>
          <p:cNvPr id="99" name="Google Shape;99;p3: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00" name="Google Shape;100;p3: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05" name="Shape 105"/>
        <p:cNvGrpSpPr/>
        <p:nvPr/>
      </p:nvGrpSpPr>
      <p:grpSpPr>
        <a:xfrm>
          <a:off x="0" y="0"/>
          <a:ext cx="0" cy="0"/>
          <a:chOff x="0" y="0"/>
          <a:chExt cx="0" cy="0"/>
        </a:xfrm>
      </p:grpSpPr>
      <p:sp>
        <p:nvSpPr>
          <p:cNvPr id="106" name="Google Shape;106;p4: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07" name="Google Shape;107;p4: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11" name="Shape 111"/>
        <p:cNvGrpSpPr/>
        <p:nvPr/>
      </p:nvGrpSpPr>
      <p:grpSpPr>
        <a:xfrm>
          <a:off x="0" y="0"/>
          <a:ext cx="0" cy="0"/>
          <a:chOff x="0" y="0"/>
          <a:chExt cx="0" cy="0"/>
        </a:xfrm>
      </p:grpSpPr>
      <p:sp>
        <p:nvSpPr>
          <p:cNvPr id="112" name="Google Shape;112;p5: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13" name="Google Shape;113;p5: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0" name="Shape 120"/>
        <p:cNvGrpSpPr/>
        <p:nvPr/>
      </p:nvGrpSpPr>
      <p:grpSpPr>
        <a:xfrm>
          <a:off x="0" y="0"/>
          <a:ext cx="0" cy="0"/>
          <a:chOff x="0" y="0"/>
          <a:chExt cx="0" cy="0"/>
        </a:xfrm>
      </p:grpSpPr>
      <p:sp>
        <p:nvSpPr>
          <p:cNvPr id="121" name="Google Shape;121;p6: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22" name="Google Shape;122;p6: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27" name="Shape 127"/>
        <p:cNvGrpSpPr/>
        <p:nvPr/>
      </p:nvGrpSpPr>
      <p:grpSpPr>
        <a:xfrm>
          <a:off x="0" y="0"/>
          <a:ext cx="0" cy="0"/>
          <a:chOff x="0" y="0"/>
          <a:chExt cx="0" cy="0"/>
        </a:xfrm>
      </p:grpSpPr>
      <p:sp>
        <p:nvSpPr>
          <p:cNvPr id="128" name="Google Shape;128;p7: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29" name="Google Shape;129;p7: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34" name="Shape 134"/>
        <p:cNvGrpSpPr/>
        <p:nvPr/>
      </p:nvGrpSpPr>
      <p:grpSpPr>
        <a:xfrm>
          <a:off x="0" y="0"/>
          <a:ext cx="0" cy="0"/>
          <a:chOff x="0" y="0"/>
          <a:chExt cx="0" cy="0"/>
        </a:xfrm>
      </p:grpSpPr>
      <p:sp>
        <p:nvSpPr>
          <p:cNvPr id="135" name="Google Shape;135;p8: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36" name="Google Shape;136;p8: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showMasterPhAnim="0" showMasterSp="0">
  <p:cSld>
    <p:spTree>
      <p:nvGrpSpPr>
        <p:cNvPr id="141" name="Shape 141"/>
        <p:cNvGrpSpPr/>
        <p:nvPr/>
      </p:nvGrpSpPr>
      <p:grpSpPr>
        <a:xfrm>
          <a:off x="0" y="0"/>
          <a:ext cx="0" cy="0"/>
          <a:chOff x="0" y="0"/>
          <a:chExt cx="0" cy="0"/>
        </a:xfrm>
      </p:grpSpPr>
      <p:sp>
        <p:nvSpPr>
          <p:cNvPr id="142" name="Google Shape;142;p9:notes"/>
          <p:cNvSpPr txBox="1"/>
          <p:nvPr>
            <p:ph idx="1" type="body"/>
          </p:nvPr>
        </p:nvSpPr>
        <p:spPr>
          <a:xfrm>
            <a:off x="688975" y="4759325"/>
            <a:ext cx="5510212" cy="4508500"/>
          </a:xfrm>
          <a:prstGeom prst="rect">
            <a:avLst/>
          </a:prstGeom>
        </p:spPr>
        <p:txBody>
          <a:bodyPr anchorCtr="0" anchor="t" bIns="46600" lIns="93200" spcFirstLastPara="1" rIns="93200" wrap="square" tIns="46600">
            <a:noAutofit/>
          </a:bodyPr>
          <a:lstStyle/>
          <a:p>
            <a:pPr indent="0" lvl="0" marL="0" rtl="0" algn="l">
              <a:spcBef>
                <a:spcPts val="0"/>
              </a:spcBef>
              <a:spcAft>
                <a:spcPts val="0"/>
              </a:spcAft>
              <a:buNone/>
            </a:pPr>
            <a:r>
              <a:t/>
            </a:r>
            <a:endParaRPr/>
          </a:p>
        </p:txBody>
      </p:sp>
      <p:sp>
        <p:nvSpPr>
          <p:cNvPr id="143" name="Google Shape;143;p9:notes"/>
          <p:cNvSpPr/>
          <p:nvPr>
            <p:ph idx="2" type="sldImg"/>
          </p:nvPr>
        </p:nvSpPr>
        <p:spPr>
          <a:xfrm>
            <a:off x="942975" y="755650"/>
            <a:ext cx="5002212" cy="3752850"/>
          </a:xfrm>
          <a:custGeom>
            <a:rect b="b" l="l" r="r" t="t"/>
            <a:pathLst>
              <a:path extrusionOk="0" h="120000" w="120000">
                <a:moveTo>
                  <a:pt x="0" y="0"/>
                </a:moveTo>
                <a:lnTo>
                  <a:pt x="120000" y="0"/>
                </a:lnTo>
                <a:lnTo>
                  <a:pt x="120000" y="120000"/>
                </a:lnTo>
                <a:lnTo>
                  <a:pt x="0" y="120000"/>
                </a:lnTo>
                <a:close/>
              </a:path>
            </a:pathLst>
          </a:custGeom>
        </p:spPr>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Slajd tytułowy" type="title">
  <p:cSld name="TITLE">
    <p:spTree>
      <p:nvGrpSpPr>
        <p:cNvPr id="15" name="Shape 15"/>
        <p:cNvGrpSpPr/>
        <p:nvPr/>
      </p:nvGrpSpPr>
      <p:grpSpPr>
        <a:xfrm>
          <a:off x="0" y="0"/>
          <a:ext cx="0" cy="0"/>
          <a:chOff x="0" y="0"/>
          <a:chExt cx="0" cy="0"/>
        </a:xfrm>
      </p:grpSpPr>
      <p:sp>
        <p:nvSpPr>
          <p:cNvPr id="16" name="Google Shape;16;p29"/>
          <p:cNvSpPr txBox="1"/>
          <p:nvPr>
            <p:ph type="ctrTitle"/>
          </p:nvPr>
        </p:nvSpPr>
        <p:spPr>
          <a:xfrm>
            <a:off x="685800" y="2130425"/>
            <a:ext cx="7772400" cy="1470025"/>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17" name="Google Shape;17;p29"/>
          <p:cNvSpPr txBox="1"/>
          <p:nvPr>
            <p:ph idx="1" type="subTitle"/>
          </p:nvPr>
        </p:nvSpPr>
        <p:spPr>
          <a:xfrm>
            <a:off x="1371600" y="3886200"/>
            <a:ext cx="6400800" cy="1752600"/>
          </a:xfrm>
          <a:prstGeom prst="rect">
            <a:avLst/>
          </a:prstGeom>
          <a:noFill/>
          <a:ln>
            <a:noFill/>
          </a:ln>
        </p:spPr>
        <p:txBody>
          <a:bodyPr anchorCtr="0" anchor="t" bIns="45700" lIns="91425" spcFirstLastPara="1" rIns="91425" wrap="square" tIns="45700">
            <a:noAutofit/>
          </a:bodyPr>
          <a:lstStyle>
            <a:lvl1pPr lvl="0" algn="ctr">
              <a:spcBef>
                <a:spcPts val="640"/>
              </a:spcBef>
              <a:spcAft>
                <a:spcPts val="0"/>
              </a:spcAft>
              <a:buClr>
                <a:srgbClr val="888888"/>
              </a:buClr>
              <a:buSzPts val="3200"/>
              <a:buNone/>
              <a:defRPr>
                <a:solidFill>
                  <a:srgbClr val="888888"/>
                </a:solidFill>
              </a:defRPr>
            </a:lvl1pPr>
            <a:lvl2pPr lvl="1" algn="ctr">
              <a:spcBef>
                <a:spcPts val="560"/>
              </a:spcBef>
              <a:spcAft>
                <a:spcPts val="0"/>
              </a:spcAft>
              <a:buClr>
                <a:srgbClr val="888888"/>
              </a:buClr>
              <a:buSzPts val="2800"/>
              <a:buNone/>
              <a:defRPr>
                <a:solidFill>
                  <a:srgbClr val="888888"/>
                </a:solidFill>
              </a:defRPr>
            </a:lvl2pPr>
            <a:lvl3pPr lvl="2" algn="ctr">
              <a:spcBef>
                <a:spcPts val="480"/>
              </a:spcBef>
              <a:spcAft>
                <a:spcPts val="0"/>
              </a:spcAft>
              <a:buClr>
                <a:srgbClr val="888888"/>
              </a:buClr>
              <a:buSzPts val="2400"/>
              <a:buNone/>
              <a:defRPr>
                <a:solidFill>
                  <a:srgbClr val="888888"/>
                </a:solidFill>
              </a:defRPr>
            </a:lvl3pPr>
            <a:lvl4pPr lvl="3" algn="ctr">
              <a:spcBef>
                <a:spcPts val="400"/>
              </a:spcBef>
              <a:spcAft>
                <a:spcPts val="0"/>
              </a:spcAft>
              <a:buClr>
                <a:srgbClr val="888888"/>
              </a:buClr>
              <a:buSzPts val="2000"/>
              <a:buNone/>
              <a:defRPr>
                <a:solidFill>
                  <a:srgbClr val="888888"/>
                </a:solidFill>
              </a:defRPr>
            </a:lvl4pPr>
            <a:lvl5pPr lvl="4" algn="ctr">
              <a:spcBef>
                <a:spcPts val="400"/>
              </a:spcBef>
              <a:spcAft>
                <a:spcPts val="0"/>
              </a:spcAft>
              <a:buClr>
                <a:srgbClr val="888888"/>
              </a:buClr>
              <a:buSzPts val="2000"/>
              <a:buNone/>
              <a:defRPr>
                <a:solidFill>
                  <a:srgbClr val="888888"/>
                </a:solidFill>
              </a:defRPr>
            </a:lvl5pPr>
            <a:lvl6pPr lvl="5" algn="ctr">
              <a:spcBef>
                <a:spcPts val="400"/>
              </a:spcBef>
              <a:spcAft>
                <a:spcPts val="0"/>
              </a:spcAft>
              <a:buClr>
                <a:srgbClr val="888888"/>
              </a:buClr>
              <a:buSzPts val="2000"/>
              <a:buNone/>
              <a:defRPr>
                <a:solidFill>
                  <a:srgbClr val="888888"/>
                </a:solidFill>
              </a:defRPr>
            </a:lvl6pPr>
            <a:lvl7pPr lvl="6" algn="ctr">
              <a:spcBef>
                <a:spcPts val="400"/>
              </a:spcBef>
              <a:spcAft>
                <a:spcPts val="0"/>
              </a:spcAft>
              <a:buClr>
                <a:srgbClr val="888888"/>
              </a:buClr>
              <a:buSzPts val="2000"/>
              <a:buNone/>
              <a:defRPr>
                <a:solidFill>
                  <a:srgbClr val="888888"/>
                </a:solidFill>
              </a:defRPr>
            </a:lvl7pPr>
            <a:lvl8pPr lvl="7" algn="ctr">
              <a:spcBef>
                <a:spcPts val="400"/>
              </a:spcBef>
              <a:spcAft>
                <a:spcPts val="0"/>
              </a:spcAft>
              <a:buClr>
                <a:srgbClr val="888888"/>
              </a:buClr>
              <a:buSzPts val="2000"/>
              <a:buNone/>
              <a:defRPr>
                <a:solidFill>
                  <a:srgbClr val="888888"/>
                </a:solidFill>
              </a:defRPr>
            </a:lvl8pPr>
            <a:lvl9pPr lvl="8" algn="ctr">
              <a:spcBef>
                <a:spcPts val="400"/>
              </a:spcBef>
              <a:spcAft>
                <a:spcPts val="0"/>
              </a:spcAft>
              <a:buClr>
                <a:srgbClr val="888888"/>
              </a:buClr>
              <a:buSzPts val="2000"/>
              <a:buNone/>
              <a:defRPr>
                <a:solidFill>
                  <a:srgbClr val="888888"/>
                </a:solidFill>
              </a:defRPr>
            </a:lvl9pPr>
          </a:lstStyle>
          <a:p/>
        </p:txBody>
      </p:sp>
      <p:sp>
        <p:nvSpPr>
          <p:cNvPr id="18" name="Google Shape;18;p2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19" name="Google Shape;19;p2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0" name="Google Shape;20;p2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Dwa elementy zawartości" type="twoObj">
  <p:cSld name="TWO_OBJECTS">
    <p:spTree>
      <p:nvGrpSpPr>
        <p:cNvPr id="71" name="Shape 71"/>
        <p:cNvGrpSpPr/>
        <p:nvPr/>
      </p:nvGrpSpPr>
      <p:grpSpPr>
        <a:xfrm>
          <a:off x="0" y="0"/>
          <a:ext cx="0" cy="0"/>
          <a:chOff x="0" y="0"/>
          <a:chExt cx="0" cy="0"/>
        </a:xfrm>
      </p:grpSpPr>
      <p:sp>
        <p:nvSpPr>
          <p:cNvPr id="72" name="Google Shape;72;p3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73" name="Google Shape;73;p38"/>
          <p:cNvSpPr txBox="1"/>
          <p:nvPr>
            <p:ph idx="1" type="body"/>
          </p:nvPr>
        </p:nvSpPr>
        <p:spPr>
          <a:xfrm>
            <a:off x="457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4" name="Google Shape;74;p38"/>
          <p:cNvSpPr txBox="1"/>
          <p:nvPr>
            <p:ph idx="2" type="body"/>
          </p:nvPr>
        </p:nvSpPr>
        <p:spPr>
          <a:xfrm>
            <a:off x="4648200" y="1600200"/>
            <a:ext cx="4038600" cy="4525963"/>
          </a:xfrm>
          <a:prstGeom prst="rect">
            <a:avLst/>
          </a:prstGeom>
          <a:noFill/>
          <a:ln>
            <a:noFill/>
          </a:ln>
        </p:spPr>
        <p:txBody>
          <a:bodyPr anchorCtr="0" anchor="t" bIns="45700" lIns="91425" spcFirstLastPara="1" rIns="91425" wrap="square" tIns="45700">
            <a:noAutofit/>
          </a:bodyPr>
          <a:lstStyle>
            <a:lvl1pPr indent="-406400" lvl="0" marL="457200" algn="l">
              <a:spcBef>
                <a:spcPts val="560"/>
              </a:spcBef>
              <a:spcAft>
                <a:spcPts val="0"/>
              </a:spcAft>
              <a:buClr>
                <a:schemeClr val="dk1"/>
              </a:buClr>
              <a:buSzPts val="2800"/>
              <a:buChar char="•"/>
              <a:defRPr sz="2800"/>
            </a:lvl1pPr>
            <a:lvl2pPr indent="-381000" lvl="1" marL="914400" algn="l">
              <a:spcBef>
                <a:spcPts val="480"/>
              </a:spcBef>
              <a:spcAft>
                <a:spcPts val="0"/>
              </a:spcAft>
              <a:buClr>
                <a:schemeClr val="dk1"/>
              </a:buClr>
              <a:buSzPts val="2400"/>
              <a:buChar char="–"/>
              <a:defRPr sz="2400"/>
            </a:lvl2pPr>
            <a:lvl3pPr indent="-355600" lvl="2" marL="1371600" algn="l">
              <a:spcBef>
                <a:spcPts val="400"/>
              </a:spcBef>
              <a:spcAft>
                <a:spcPts val="0"/>
              </a:spcAft>
              <a:buClr>
                <a:schemeClr val="dk1"/>
              </a:buClr>
              <a:buSzPts val="2000"/>
              <a:buChar char="•"/>
              <a:defRPr sz="2000"/>
            </a:lvl3pPr>
            <a:lvl4pPr indent="-342900" lvl="3" marL="1828800" algn="l">
              <a:spcBef>
                <a:spcPts val="360"/>
              </a:spcBef>
              <a:spcAft>
                <a:spcPts val="0"/>
              </a:spcAft>
              <a:buClr>
                <a:schemeClr val="dk1"/>
              </a:buClr>
              <a:buSzPts val="1800"/>
              <a:buChar char="–"/>
              <a:defRPr sz="1800"/>
            </a:lvl4pPr>
            <a:lvl5pPr indent="-342900" lvl="4" marL="2286000" algn="l">
              <a:spcBef>
                <a:spcPts val="360"/>
              </a:spcBef>
              <a:spcAft>
                <a:spcPts val="0"/>
              </a:spcAft>
              <a:buClr>
                <a:schemeClr val="dk1"/>
              </a:buClr>
              <a:buSzPts val="1800"/>
              <a:buChar char="»"/>
              <a:defRPr sz="1800"/>
            </a:lvl5pPr>
            <a:lvl6pPr indent="-342900" lvl="5" marL="2743200" algn="l">
              <a:spcBef>
                <a:spcPts val="360"/>
              </a:spcBef>
              <a:spcAft>
                <a:spcPts val="0"/>
              </a:spcAft>
              <a:buClr>
                <a:schemeClr val="dk1"/>
              </a:buClr>
              <a:buSzPts val="1800"/>
              <a:buChar char="•"/>
              <a:defRPr sz="1800"/>
            </a:lvl6pPr>
            <a:lvl7pPr indent="-342900" lvl="6" marL="3200400" algn="l">
              <a:spcBef>
                <a:spcPts val="360"/>
              </a:spcBef>
              <a:spcAft>
                <a:spcPts val="0"/>
              </a:spcAft>
              <a:buClr>
                <a:schemeClr val="dk1"/>
              </a:buClr>
              <a:buSzPts val="1800"/>
              <a:buChar char="•"/>
              <a:defRPr sz="1800"/>
            </a:lvl7pPr>
            <a:lvl8pPr indent="-342900" lvl="7" marL="3657600" algn="l">
              <a:spcBef>
                <a:spcPts val="360"/>
              </a:spcBef>
              <a:spcAft>
                <a:spcPts val="0"/>
              </a:spcAft>
              <a:buClr>
                <a:schemeClr val="dk1"/>
              </a:buClr>
              <a:buSzPts val="1800"/>
              <a:buChar char="•"/>
              <a:defRPr sz="1800"/>
            </a:lvl8pPr>
            <a:lvl9pPr indent="-342900" lvl="8" marL="4114800" algn="l">
              <a:spcBef>
                <a:spcPts val="360"/>
              </a:spcBef>
              <a:spcAft>
                <a:spcPts val="0"/>
              </a:spcAft>
              <a:buClr>
                <a:schemeClr val="dk1"/>
              </a:buClr>
              <a:buSzPts val="1800"/>
              <a:buChar char="•"/>
              <a:defRPr sz="1800"/>
            </a:lvl9pPr>
          </a:lstStyle>
          <a:p/>
        </p:txBody>
      </p:sp>
      <p:sp>
        <p:nvSpPr>
          <p:cNvPr id="75" name="Google Shape;75;p3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6" name="Google Shape;76;p3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7" name="Google Shape;77;p3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Nagłówek sekcji" type="secHead">
  <p:cSld name="SECTION_HEADER">
    <p:spTree>
      <p:nvGrpSpPr>
        <p:cNvPr id="78" name="Shape 78"/>
        <p:cNvGrpSpPr/>
        <p:nvPr/>
      </p:nvGrpSpPr>
      <p:grpSpPr>
        <a:xfrm>
          <a:off x="0" y="0"/>
          <a:ext cx="0" cy="0"/>
          <a:chOff x="0" y="0"/>
          <a:chExt cx="0" cy="0"/>
        </a:xfrm>
      </p:grpSpPr>
      <p:sp>
        <p:nvSpPr>
          <p:cNvPr id="79" name="Google Shape;79;p39"/>
          <p:cNvSpPr txBox="1"/>
          <p:nvPr>
            <p:ph type="title"/>
          </p:nvPr>
        </p:nvSpPr>
        <p:spPr>
          <a:xfrm>
            <a:off x="722313" y="4406900"/>
            <a:ext cx="7772400" cy="1362075"/>
          </a:xfrm>
          <a:prstGeom prst="rect">
            <a:avLst/>
          </a:prstGeom>
          <a:noFill/>
          <a:ln>
            <a:noFill/>
          </a:ln>
        </p:spPr>
        <p:txBody>
          <a:bodyPr anchorCtr="0" anchor="t" bIns="45700" lIns="91425" spcFirstLastPara="1" rIns="91425" wrap="square" tIns="45700">
            <a:noAutofit/>
          </a:bodyPr>
          <a:lstStyle>
            <a:lvl1pPr lvl="0" algn="l">
              <a:spcBef>
                <a:spcPts val="0"/>
              </a:spcBef>
              <a:spcAft>
                <a:spcPts val="0"/>
              </a:spcAft>
              <a:buSzPts val="1400"/>
              <a:buNone/>
              <a:defRPr b="1" sz="4000" cap="none"/>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80" name="Google Shape;80;p39"/>
          <p:cNvSpPr txBox="1"/>
          <p:nvPr>
            <p:ph idx="1" type="body"/>
          </p:nvPr>
        </p:nvSpPr>
        <p:spPr>
          <a:xfrm>
            <a:off x="722313" y="2906713"/>
            <a:ext cx="7772400" cy="1500187"/>
          </a:xfrm>
          <a:prstGeom prst="rect">
            <a:avLst/>
          </a:prstGeom>
          <a:noFill/>
          <a:ln>
            <a:noFill/>
          </a:ln>
        </p:spPr>
        <p:txBody>
          <a:bodyPr anchorCtr="0" anchor="b" bIns="45700" lIns="91425" spcFirstLastPara="1" rIns="91425" wrap="square" tIns="45700">
            <a:noAutofit/>
          </a:bodyPr>
          <a:lstStyle>
            <a:lvl1pPr indent="-228600" lvl="0" marL="457200" algn="l">
              <a:spcBef>
                <a:spcPts val="400"/>
              </a:spcBef>
              <a:spcAft>
                <a:spcPts val="0"/>
              </a:spcAft>
              <a:buClr>
                <a:srgbClr val="888888"/>
              </a:buClr>
              <a:buSzPts val="2000"/>
              <a:buNone/>
              <a:defRPr sz="2000">
                <a:solidFill>
                  <a:srgbClr val="888888"/>
                </a:solidFill>
              </a:defRPr>
            </a:lvl1pPr>
            <a:lvl2pPr indent="-228600" lvl="1" marL="914400" algn="l">
              <a:spcBef>
                <a:spcPts val="360"/>
              </a:spcBef>
              <a:spcAft>
                <a:spcPts val="0"/>
              </a:spcAft>
              <a:buClr>
                <a:srgbClr val="888888"/>
              </a:buClr>
              <a:buSzPts val="1800"/>
              <a:buNone/>
              <a:defRPr sz="1800">
                <a:solidFill>
                  <a:srgbClr val="888888"/>
                </a:solidFill>
              </a:defRPr>
            </a:lvl2pPr>
            <a:lvl3pPr indent="-228600" lvl="2" marL="1371600" algn="l">
              <a:spcBef>
                <a:spcPts val="320"/>
              </a:spcBef>
              <a:spcAft>
                <a:spcPts val="0"/>
              </a:spcAft>
              <a:buClr>
                <a:srgbClr val="888888"/>
              </a:buClr>
              <a:buSzPts val="1600"/>
              <a:buNone/>
              <a:defRPr sz="1600">
                <a:solidFill>
                  <a:srgbClr val="888888"/>
                </a:solidFill>
              </a:defRPr>
            </a:lvl3pPr>
            <a:lvl4pPr indent="-228600" lvl="3" marL="1828800" algn="l">
              <a:spcBef>
                <a:spcPts val="280"/>
              </a:spcBef>
              <a:spcAft>
                <a:spcPts val="0"/>
              </a:spcAft>
              <a:buClr>
                <a:srgbClr val="888888"/>
              </a:buClr>
              <a:buSzPts val="1400"/>
              <a:buNone/>
              <a:defRPr sz="1400">
                <a:solidFill>
                  <a:srgbClr val="888888"/>
                </a:solidFill>
              </a:defRPr>
            </a:lvl4pPr>
            <a:lvl5pPr indent="-228600" lvl="4" marL="2286000" algn="l">
              <a:spcBef>
                <a:spcPts val="280"/>
              </a:spcBef>
              <a:spcAft>
                <a:spcPts val="0"/>
              </a:spcAft>
              <a:buClr>
                <a:srgbClr val="888888"/>
              </a:buClr>
              <a:buSzPts val="1400"/>
              <a:buNone/>
              <a:defRPr sz="1400">
                <a:solidFill>
                  <a:srgbClr val="888888"/>
                </a:solidFill>
              </a:defRPr>
            </a:lvl5pPr>
            <a:lvl6pPr indent="-228600" lvl="5" marL="2743200" algn="l">
              <a:spcBef>
                <a:spcPts val="280"/>
              </a:spcBef>
              <a:spcAft>
                <a:spcPts val="0"/>
              </a:spcAft>
              <a:buClr>
                <a:srgbClr val="888888"/>
              </a:buClr>
              <a:buSzPts val="1400"/>
              <a:buNone/>
              <a:defRPr sz="1400">
                <a:solidFill>
                  <a:srgbClr val="888888"/>
                </a:solidFill>
              </a:defRPr>
            </a:lvl6pPr>
            <a:lvl7pPr indent="-228600" lvl="6" marL="3200400" algn="l">
              <a:spcBef>
                <a:spcPts val="280"/>
              </a:spcBef>
              <a:spcAft>
                <a:spcPts val="0"/>
              </a:spcAft>
              <a:buClr>
                <a:srgbClr val="888888"/>
              </a:buClr>
              <a:buSzPts val="1400"/>
              <a:buNone/>
              <a:defRPr sz="1400">
                <a:solidFill>
                  <a:srgbClr val="888888"/>
                </a:solidFill>
              </a:defRPr>
            </a:lvl7pPr>
            <a:lvl8pPr indent="-228600" lvl="7" marL="3657600" algn="l">
              <a:spcBef>
                <a:spcPts val="280"/>
              </a:spcBef>
              <a:spcAft>
                <a:spcPts val="0"/>
              </a:spcAft>
              <a:buClr>
                <a:srgbClr val="888888"/>
              </a:buClr>
              <a:buSzPts val="1400"/>
              <a:buNone/>
              <a:defRPr sz="1400">
                <a:solidFill>
                  <a:srgbClr val="888888"/>
                </a:solidFill>
              </a:defRPr>
            </a:lvl8pPr>
            <a:lvl9pPr indent="-228600" lvl="8" marL="4114800" algn="l">
              <a:spcBef>
                <a:spcPts val="280"/>
              </a:spcBef>
              <a:spcAft>
                <a:spcPts val="0"/>
              </a:spcAft>
              <a:buClr>
                <a:srgbClr val="888888"/>
              </a:buClr>
              <a:buSzPts val="1400"/>
              <a:buNone/>
              <a:defRPr sz="1400">
                <a:solidFill>
                  <a:srgbClr val="888888"/>
                </a:solidFill>
              </a:defRPr>
            </a:lvl9pPr>
          </a:lstStyle>
          <a:p/>
        </p:txBody>
      </p:sp>
      <p:sp>
        <p:nvSpPr>
          <p:cNvPr id="81" name="Google Shape;81;p39"/>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2" name="Google Shape;82;p39"/>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83" name="Google Shape;83;p39"/>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tuł i zawartość" type="obj">
  <p:cSld name="OBJECT">
    <p:spTree>
      <p:nvGrpSpPr>
        <p:cNvPr id="21" name="Shape 21"/>
        <p:cNvGrpSpPr/>
        <p:nvPr/>
      </p:nvGrpSpPr>
      <p:grpSpPr>
        <a:xfrm>
          <a:off x="0" y="0"/>
          <a:ext cx="0" cy="0"/>
          <a:chOff x="0" y="0"/>
          <a:chExt cx="0" cy="0"/>
        </a:xfrm>
      </p:grpSpPr>
      <p:sp>
        <p:nvSpPr>
          <p:cNvPr id="22" name="Google Shape;22;p30"/>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3" name="Google Shape;23;p30"/>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24" name="Google Shape;24;p30"/>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5" name="Google Shape;25;p30"/>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26" name="Google Shape;26;p30"/>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lko tytuł" type="titleOnly">
  <p:cSld name="TITLE_ONLY">
    <p:spTree>
      <p:nvGrpSpPr>
        <p:cNvPr id="27" name="Shape 27"/>
        <p:cNvGrpSpPr/>
        <p:nvPr/>
      </p:nvGrpSpPr>
      <p:grpSpPr>
        <a:xfrm>
          <a:off x="0" y="0"/>
          <a:ext cx="0" cy="0"/>
          <a:chOff x="0" y="0"/>
          <a:chExt cx="0" cy="0"/>
        </a:xfrm>
      </p:grpSpPr>
      <p:sp>
        <p:nvSpPr>
          <p:cNvPr id="28" name="Google Shape;28;p31"/>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29" name="Google Shape;29;p31"/>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0" name="Google Shape;30;p31"/>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1" name="Google Shape;31;p31"/>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usty" type="blank">
  <p:cSld name="BLANK">
    <p:spTree>
      <p:nvGrpSpPr>
        <p:cNvPr id="32" name="Shape 32"/>
        <p:cNvGrpSpPr/>
        <p:nvPr/>
      </p:nvGrpSpPr>
      <p:grpSpPr>
        <a:xfrm>
          <a:off x="0" y="0"/>
          <a:ext cx="0" cy="0"/>
          <a:chOff x="0" y="0"/>
          <a:chExt cx="0" cy="0"/>
        </a:xfrm>
      </p:grpSpPr>
      <p:sp>
        <p:nvSpPr>
          <p:cNvPr id="33" name="Google Shape;33;p32"/>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4" name="Google Shape;34;p32"/>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35" name="Google Shape;35;p32"/>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tuł pionowy i tekst" type="vertTitleAndTx">
  <p:cSld name="VERTICAL_TITLE_AND_VERTICAL_TEXT">
    <p:spTree>
      <p:nvGrpSpPr>
        <p:cNvPr id="36" name="Shape 36"/>
        <p:cNvGrpSpPr/>
        <p:nvPr/>
      </p:nvGrpSpPr>
      <p:grpSpPr>
        <a:xfrm>
          <a:off x="0" y="0"/>
          <a:ext cx="0" cy="0"/>
          <a:chOff x="0" y="0"/>
          <a:chExt cx="0" cy="0"/>
        </a:xfrm>
      </p:grpSpPr>
      <p:sp>
        <p:nvSpPr>
          <p:cNvPr id="37" name="Google Shape;37;p33"/>
          <p:cNvSpPr txBox="1"/>
          <p:nvPr>
            <p:ph type="title"/>
          </p:nvPr>
        </p:nvSpPr>
        <p:spPr>
          <a:xfrm rot="5400000">
            <a:off x="4732337" y="2171700"/>
            <a:ext cx="5851525" cy="20574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38" name="Google Shape;38;p33"/>
          <p:cNvSpPr txBox="1"/>
          <p:nvPr>
            <p:ph idx="1" type="body"/>
          </p:nvPr>
        </p:nvSpPr>
        <p:spPr>
          <a:xfrm rot="5400000">
            <a:off x="541338" y="190501"/>
            <a:ext cx="5851525" cy="60198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39" name="Google Shape;39;p33"/>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0" name="Google Shape;40;p33"/>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1" name="Google Shape;41;p33"/>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Tytuł i tekst pionowy" type="vertTx">
  <p:cSld name="VERTICAL_TEXT">
    <p:spTree>
      <p:nvGrpSpPr>
        <p:cNvPr id="42" name="Shape 42"/>
        <p:cNvGrpSpPr/>
        <p:nvPr/>
      </p:nvGrpSpPr>
      <p:grpSpPr>
        <a:xfrm>
          <a:off x="0" y="0"/>
          <a:ext cx="0" cy="0"/>
          <a:chOff x="0" y="0"/>
          <a:chExt cx="0" cy="0"/>
        </a:xfrm>
      </p:grpSpPr>
      <p:sp>
        <p:nvSpPr>
          <p:cNvPr id="43" name="Google Shape;43;p34"/>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44" name="Google Shape;44;p34"/>
          <p:cNvSpPr txBox="1"/>
          <p:nvPr>
            <p:ph idx="1" type="body"/>
          </p:nvPr>
        </p:nvSpPr>
        <p:spPr>
          <a:xfrm rot="5400000">
            <a:off x="2309019" y="-251619"/>
            <a:ext cx="4525962" cy="8229600"/>
          </a:xfrm>
          <a:prstGeom prst="rect">
            <a:avLst/>
          </a:prstGeom>
          <a:noFill/>
          <a:ln>
            <a:noFill/>
          </a:ln>
        </p:spPr>
        <p:txBody>
          <a:bodyPr anchorCtr="0" anchor="t" bIns="45700" lIns="91425" spcFirstLastPara="1" rIns="91425" wrap="square" tIns="45700">
            <a:noAutofit/>
          </a:bodyPr>
          <a:lstStyle>
            <a:lvl1pPr indent="-342900" lvl="0" marL="457200" algn="l">
              <a:spcBef>
                <a:spcPts val="360"/>
              </a:spcBef>
              <a:spcAft>
                <a:spcPts val="0"/>
              </a:spcAft>
              <a:buClr>
                <a:schemeClr val="dk1"/>
              </a:buClr>
              <a:buSzPts val="1800"/>
              <a:buChar char="•"/>
              <a:defRPr/>
            </a:lvl1pPr>
            <a:lvl2pPr indent="-342900" lvl="1" marL="914400" algn="l">
              <a:spcBef>
                <a:spcPts val="360"/>
              </a:spcBef>
              <a:spcAft>
                <a:spcPts val="0"/>
              </a:spcAft>
              <a:buClr>
                <a:schemeClr val="dk1"/>
              </a:buClr>
              <a:buSzPts val="1800"/>
              <a:buChar char="–"/>
              <a:defRPr/>
            </a:lvl2pPr>
            <a:lvl3pPr indent="-342900" lvl="2" marL="1371600" algn="l">
              <a:spcBef>
                <a:spcPts val="360"/>
              </a:spcBef>
              <a:spcAft>
                <a:spcPts val="0"/>
              </a:spcAft>
              <a:buClr>
                <a:schemeClr val="dk1"/>
              </a:buClr>
              <a:buSzPts val="1800"/>
              <a:buChar char="•"/>
              <a:defRPr/>
            </a:lvl3pPr>
            <a:lvl4pPr indent="-342900" lvl="3" marL="1828800" algn="l">
              <a:spcBef>
                <a:spcPts val="360"/>
              </a:spcBef>
              <a:spcAft>
                <a:spcPts val="0"/>
              </a:spcAft>
              <a:buClr>
                <a:schemeClr val="dk1"/>
              </a:buClr>
              <a:buSzPts val="1800"/>
              <a:buChar char="–"/>
              <a:defRPr/>
            </a:lvl4pPr>
            <a:lvl5pPr indent="-342900" lvl="4" marL="2286000" algn="l">
              <a:spcBef>
                <a:spcPts val="360"/>
              </a:spcBef>
              <a:spcAft>
                <a:spcPts val="0"/>
              </a:spcAft>
              <a:buClr>
                <a:schemeClr val="dk1"/>
              </a:buClr>
              <a:buSzPts val="1800"/>
              <a:buChar char="»"/>
              <a:defRPr/>
            </a:lvl5pPr>
            <a:lvl6pPr indent="-342900" lvl="5" marL="2743200" algn="l">
              <a:spcBef>
                <a:spcPts val="360"/>
              </a:spcBef>
              <a:spcAft>
                <a:spcPts val="0"/>
              </a:spcAft>
              <a:buClr>
                <a:schemeClr val="dk1"/>
              </a:buClr>
              <a:buSzPts val="1800"/>
              <a:buChar char="•"/>
              <a:defRPr/>
            </a:lvl6pPr>
            <a:lvl7pPr indent="-342900" lvl="6" marL="3200400" algn="l">
              <a:spcBef>
                <a:spcPts val="360"/>
              </a:spcBef>
              <a:spcAft>
                <a:spcPts val="0"/>
              </a:spcAft>
              <a:buClr>
                <a:schemeClr val="dk1"/>
              </a:buClr>
              <a:buSzPts val="1800"/>
              <a:buChar char="•"/>
              <a:defRPr/>
            </a:lvl7pPr>
            <a:lvl8pPr indent="-342900" lvl="7" marL="3657600" algn="l">
              <a:spcBef>
                <a:spcPts val="360"/>
              </a:spcBef>
              <a:spcAft>
                <a:spcPts val="0"/>
              </a:spcAft>
              <a:buClr>
                <a:schemeClr val="dk1"/>
              </a:buClr>
              <a:buSzPts val="1800"/>
              <a:buChar char="•"/>
              <a:defRPr/>
            </a:lvl8pPr>
            <a:lvl9pPr indent="-342900" lvl="8" marL="4114800" algn="l">
              <a:spcBef>
                <a:spcPts val="360"/>
              </a:spcBef>
              <a:spcAft>
                <a:spcPts val="0"/>
              </a:spcAft>
              <a:buClr>
                <a:schemeClr val="dk1"/>
              </a:buClr>
              <a:buSzPts val="1800"/>
              <a:buChar char="•"/>
              <a:defRPr/>
            </a:lvl9pPr>
          </a:lstStyle>
          <a:p/>
        </p:txBody>
      </p:sp>
      <p:sp>
        <p:nvSpPr>
          <p:cNvPr id="45" name="Google Shape;45;p34"/>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6" name="Google Shape;46;p34"/>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47" name="Google Shape;47;p34"/>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Obraz z podpisem" type="picTx">
  <p:cSld name="PICTURE_WITH_CAPTION_TEXT">
    <p:spTree>
      <p:nvGrpSpPr>
        <p:cNvPr id="48" name="Shape 48"/>
        <p:cNvGrpSpPr/>
        <p:nvPr/>
      </p:nvGrpSpPr>
      <p:grpSpPr>
        <a:xfrm>
          <a:off x="0" y="0"/>
          <a:ext cx="0" cy="0"/>
          <a:chOff x="0" y="0"/>
          <a:chExt cx="0" cy="0"/>
        </a:xfrm>
      </p:grpSpPr>
      <p:sp>
        <p:nvSpPr>
          <p:cNvPr id="49" name="Google Shape;49;p35"/>
          <p:cNvSpPr txBox="1"/>
          <p:nvPr>
            <p:ph type="title"/>
          </p:nvPr>
        </p:nvSpPr>
        <p:spPr>
          <a:xfrm>
            <a:off x="1792288" y="4800600"/>
            <a:ext cx="5486400" cy="566738"/>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0" name="Google Shape;50;p35"/>
          <p:cNvSpPr/>
          <p:nvPr>
            <p:ph idx="2" type="pic"/>
          </p:nvPr>
        </p:nvSpPr>
        <p:spPr>
          <a:xfrm>
            <a:off x="1792288" y="612775"/>
            <a:ext cx="5486400" cy="4114800"/>
          </a:xfrm>
          <a:prstGeom prst="rect">
            <a:avLst/>
          </a:prstGeom>
          <a:noFill/>
          <a:ln>
            <a:noFill/>
          </a:ln>
        </p:spPr>
        <p:txBody>
          <a:bodyPr anchorCtr="0" anchor="t" bIns="45700" lIns="91425" spcFirstLastPara="1" rIns="91425" wrap="square" tIns="45700">
            <a:normAutofit/>
          </a:bodyPr>
          <a:lstStyle>
            <a:lvl1pPr lvl="0" marR="0" rtl="0" algn="l">
              <a:spcBef>
                <a:spcPts val="640"/>
              </a:spcBef>
              <a:spcAft>
                <a:spcPts val="0"/>
              </a:spcAft>
              <a:buClr>
                <a:schemeClr val="dk1"/>
              </a:buClr>
              <a:buSzPts val="3200"/>
              <a:buFont typeface="Arial"/>
              <a:buNone/>
              <a:defRPr sz="3200">
                <a:solidFill>
                  <a:schemeClr val="dk1"/>
                </a:solidFill>
                <a:latin typeface="Calibri"/>
                <a:ea typeface="Calibri"/>
                <a:cs typeface="Calibri"/>
                <a:sym typeface="Calibri"/>
              </a:defRPr>
            </a:lvl1pPr>
            <a:lvl2pPr lvl="1" marR="0" rtl="0" algn="l">
              <a:spcBef>
                <a:spcPts val="560"/>
              </a:spcBef>
              <a:spcAft>
                <a:spcPts val="0"/>
              </a:spcAft>
              <a:buClr>
                <a:schemeClr val="dk1"/>
              </a:buClr>
              <a:buSzPts val="2800"/>
              <a:buFont typeface="Arial"/>
              <a:buNone/>
              <a:defRPr b="0" i="0" sz="2800" u="none" cap="none" strike="noStrike">
                <a:solidFill>
                  <a:schemeClr val="dk1"/>
                </a:solidFill>
                <a:latin typeface="Calibri"/>
                <a:ea typeface="Calibri"/>
                <a:cs typeface="Calibri"/>
                <a:sym typeface="Calibri"/>
              </a:defRPr>
            </a:lvl2pPr>
            <a:lvl3pPr lvl="2" marR="0" rtl="0" algn="l">
              <a:spcBef>
                <a:spcPts val="480"/>
              </a:spcBef>
              <a:spcAft>
                <a:spcPts val="0"/>
              </a:spcAft>
              <a:buClr>
                <a:schemeClr val="dk1"/>
              </a:buClr>
              <a:buSzPts val="2400"/>
              <a:buFont typeface="Arial"/>
              <a:buNone/>
              <a:defRPr b="0" i="0" sz="2400" u="none" cap="none" strike="noStrike">
                <a:solidFill>
                  <a:schemeClr val="dk1"/>
                </a:solidFill>
                <a:latin typeface="Calibri"/>
                <a:ea typeface="Calibri"/>
                <a:cs typeface="Calibri"/>
                <a:sym typeface="Calibri"/>
              </a:defRPr>
            </a:lvl3pPr>
            <a:lvl4pPr lvl="3"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4pPr>
            <a:lvl5pPr lvl="4"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5pPr>
            <a:lvl6pPr lvl="5"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6pPr>
            <a:lvl7pPr lvl="6"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7pPr>
            <a:lvl8pPr lvl="7"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8pPr>
            <a:lvl9pPr lvl="8" marR="0" rtl="0" algn="l">
              <a:spcBef>
                <a:spcPts val="400"/>
              </a:spcBef>
              <a:spcAft>
                <a:spcPts val="0"/>
              </a:spcAft>
              <a:buClr>
                <a:schemeClr val="dk1"/>
              </a:buClr>
              <a:buSzPts val="2000"/>
              <a:buFont typeface="Arial"/>
              <a:buNone/>
              <a:defRPr b="0" i="0" sz="2000" u="none" cap="none" strike="noStrike">
                <a:solidFill>
                  <a:schemeClr val="dk1"/>
                </a:solidFill>
                <a:latin typeface="Calibri"/>
                <a:ea typeface="Calibri"/>
                <a:cs typeface="Calibri"/>
                <a:sym typeface="Calibri"/>
              </a:defRPr>
            </a:lvl9pPr>
          </a:lstStyle>
          <a:p/>
        </p:txBody>
      </p:sp>
      <p:sp>
        <p:nvSpPr>
          <p:cNvPr id="51" name="Google Shape;51;p35"/>
          <p:cNvSpPr txBox="1"/>
          <p:nvPr>
            <p:ph idx="1" type="body"/>
          </p:nvPr>
        </p:nvSpPr>
        <p:spPr>
          <a:xfrm>
            <a:off x="1792288" y="5367338"/>
            <a:ext cx="5486400" cy="804862"/>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2" name="Google Shape;52;p35"/>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3" name="Google Shape;53;p35"/>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54" name="Google Shape;54;p35"/>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Zawartość z podpisem" type="objTx">
  <p:cSld name="OBJECT_WITH_CAPTION_TEXT">
    <p:spTree>
      <p:nvGrpSpPr>
        <p:cNvPr id="55" name="Shape 55"/>
        <p:cNvGrpSpPr/>
        <p:nvPr/>
      </p:nvGrpSpPr>
      <p:grpSpPr>
        <a:xfrm>
          <a:off x="0" y="0"/>
          <a:ext cx="0" cy="0"/>
          <a:chOff x="0" y="0"/>
          <a:chExt cx="0" cy="0"/>
        </a:xfrm>
      </p:grpSpPr>
      <p:sp>
        <p:nvSpPr>
          <p:cNvPr id="56" name="Google Shape;56;p36"/>
          <p:cNvSpPr txBox="1"/>
          <p:nvPr>
            <p:ph type="title"/>
          </p:nvPr>
        </p:nvSpPr>
        <p:spPr>
          <a:xfrm>
            <a:off x="457200" y="273050"/>
            <a:ext cx="3008313" cy="1162050"/>
          </a:xfrm>
          <a:prstGeom prst="rect">
            <a:avLst/>
          </a:prstGeom>
          <a:noFill/>
          <a:ln>
            <a:noFill/>
          </a:ln>
        </p:spPr>
        <p:txBody>
          <a:bodyPr anchorCtr="0" anchor="b" bIns="45700" lIns="91425" spcFirstLastPara="1" rIns="91425" wrap="square" tIns="45700">
            <a:noAutofit/>
          </a:bodyPr>
          <a:lstStyle>
            <a:lvl1pPr lvl="0" algn="l">
              <a:spcBef>
                <a:spcPts val="0"/>
              </a:spcBef>
              <a:spcAft>
                <a:spcPts val="0"/>
              </a:spcAft>
              <a:buSzPts val="1400"/>
              <a:buNone/>
              <a:defRPr b="1" sz="2000"/>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57" name="Google Shape;57;p36"/>
          <p:cNvSpPr txBox="1"/>
          <p:nvPr>
            <p:ph idx="1" type="body"/>
          </p:nvPr>
        </p:nvSpPr>
        <p:spPr>
          <a:xfrm>
            <a:off x="3575050" y="273050"/>
            <a:ext cx="5111750" cy="5853113"/>
          </a:xfrm>
          <a:prstGeom prst="rect">
            <a:avLst/>
          </a:prstGeom>
          <a:noFill/>
          <a:ln>
            <a:noFill/>
          </a:ln>
        </p:spPr>
        <p:txBody>
          <a:bodyPr anchorCtr="0" anchor="t" bIns="45700" lIns="91425" spcFirstLastPara="1" rIns="91425" wrap="square" tIns="45700">
            <a:noAutofit/>
          </a:bodyPr>
          <a:lstStyle>
            <a:lvl1pPr indent="-431800" lvl="0" marL="457200" algn="l">
              <a:spcBef>
                <a:spcPts val="640"/>
              </a:spcBef>
              <a:spcAft>
                <a:spcPts val="0"/>
              </a:spcAft>
              <a:buClr>
                <a:schemeClr val="dk1"/>
              </a:buClr>
              <a:buSzPts val="3200"/>
              <a:buChar char="•"/>
              <a:defRPr sz="3200"/>
            </a:lvl1pPr>
            <a:lvl2pPr indent="-406400" lvl="1" marL="914400" algn="l">
              <a:spcBef>
                <a:spcPts val="560"/>
              </a:spcBef>
              <a:spcAft>
                <a:spcPts val="0"/>
              </a:spcAft>
              <a:buClr>
                <a:schemeClr val="dk1"/>
              </a:buClr>
              <a:buSzPts val="2800"/>
              <a:buChar char="–"/>
              <a:defRPr sz="2800"/>
            </a:lvl2pPr>
            <a:lvl3pPr indent="-381000" lvl="2" marL="1371600" algn="l">
              <a:spcBef>
                <a:spcPts val="480"/>
              </a:spcBef>
              <a:spcAft>
                <a:spcPts val="0"/>
              </a:spcAft>
              <a:buClr>
                <a:schemeClr val="dk1"/>
              </a:buClr>
              <a:buSzPts val="2400"/>
              <a:buChar char="•"/>
              <a:defRPr sz="2400"/>
            </a:lvl3pPr>
            <a:lvl4pPr indent="-355600" lvl="3" marL="1828800" algn="l">
              <a:spcBef>
                <a:spcPts val="400"/>
              </a:spcBef>
              <a:spcAft>
                <a:spcPts val="0"/>
              </a:spcAft>
              <a:buClr>
                <a:schemeClr val="dk1"/>
              </a:buClr>
              <a:buSzPts val="2000"/>
              <a:buChar char="–"/>
              <a:defRPr sz="2000"/>
            </a:lvl4pPr>
            <a:lvl5pPr indent="-355600" lvl="4" marL="2286000" algn="l">
              <a:spcBef>
                <a:spcPts val="400"/>
              </a:spcBef>
              <a:spcAft>
                <a:spcPts val="0"/>
              </a:spcAft>
              <a:buClr>
                <a:schemeClr val="dk1"/>
              </a:buClr>
              <a:buSzPts val="2000"/>
              <a:buChar char="»"/>
              <a:defRPr sz="2000"/>
            </a:lvl5pPr>
            <a:lvl6pPr indent="-355600" lvl="5" marL="2743200" algn="l">
              <a:spcBef>
                <a:spcPts val="400"/>
              </a:spcBef>
              <a:spcAft>
                <a:spcPts val="0"/>
              </a:spcAft>
              <a:buClr>
                <a:schemeClr val="dk1"/>
              </a:buClr>
              <a:buSzPts val="2000"/>
              <a:buChar char="•"/>
              <a:defRPr sz="2000"/>
            </a:lvl6pPr>
            <a:lvl7pPr indent="-355600" lvl="6" marL="3200400" algn="l">
              <a:spcBef>
                <a:spcPts val="400"/>
              </a:spcBef>
              <a:spcAft>
                <a:spcPts val="0"/>
              </a:spcAft>
              <a:buClr>
                <a:schemeClr val="dk1"/>
              </a:buClr>
              <a:buSzPts val="2000"/>
              <a:buChar char="•"/>
              <a:defRPr sz="2000"/>
            </a:lvl7pPr>
            <a:lvl8pPr indent="-355600" lvl="7" marL="3657600" algn="l">
              <a:spcBef>
                <a:spcPts val="400"/>
              </a:spcBef>
              <a:spcAft>
                <a:spcPts val="0"/>
              </a:spcAft>
              <a:buClr>
                <a:schemeClr val="dk1"/>
              </a:buClr>
              <a:buSzPts val="2000"/>
              <a:buChar char="•"/>
              <a:defRPr sz="2000"/>
            </a:lvl8pPr>
            <a:lvl9pPr indent="-355600" lvl="8" marL="4114800" algn="l">
              <a:spcBef>
                <a:spcPts val="400"/>
              </a:spcBef>
              <a:spcAft>
                <a:spcPts val="0"/>
              </a:spcAft>
              <a:buClr>
                <a:schemeClr val="dk1"/>
              </a:buClr>
              <a:buSzPts val="2000"/>
              <a:buChar char="•"/>
              <a:defRPr sz="2000"/>
            </a:lvl9pPr>
          </a:lstStyle>
          <a:p/>
        </p:txBody>
      </p:sp>
      <p:sp>
        <p:nvSpPr>
          <p:cNvPr id="58" name="Google Shape;58;p36"/>
          <p:cNvSpPr txBox="1"/>
          <p:nvPr>
            <p:ph idx="2" type="body"/>
          </p:nvPr>
        </p:nvSpPr>
        <p:spPr>
          <a:xfrm>
            <a:off x="457200" y="1435100"/>
            <a:ext cx="3008313" cy="4691063"/>
          </a:xfrm>
          <a:prstGeom prst="rect">
            <a:avLst/>
          </a:prstGeom>
          <a:noFill/>
          <a:ln>
            <a:noFill/>
          </a:ln>
        </p:spPr>
        <p:txBody>
          <a:bodyPr anchorCtr="0" anchor="t" bIns="45700" lIns="91425" spcFirstLastPara="1" rIns="91425" wrap="square" tIns="45700">
            <a:noAutofit/>
          </a:bodyPr>
          <a:lstStyle>
            <a:lvl1pPr indent="-228600" lvl="0" marL="457200" algn="l">
              <a:spcBef>
                <a:spcPts val="280"/>
              </a:spcBef>
              <a:spcAft>
                <a:spcPts val="0"/>
              </a:spcAft>
              <a:buClr>
                <a:schemeClr val="dk1"/>
              </a:buClr>
              <a:buSzPts val="1400"/>
              <a:buNone/>
              <a:defRPr sz="1400"/>
            </a:lvl1pPr>
            <a:lvl2pPr indent="-228600" lvl="1" marL="914400" algn="l">
              <a:spcBef>
                <a:spcPts val="240"/>
              </a:spcBef>
              <a:spcAft>
                <a:spcPts val="0"/>
              </a:spcAft>
              <a:buClr>
                <a:schemeClr val="dk1"/>
              </a:buClr>
              <a:buSzPts val="1200"/>
              <a:buNone/>
              <a:defRPr sz="1200"/>
            </a:lvl2pPr>
            <a:lvl3pPr indent="-228600" lvl="2" marL="1371600" algn="l">
              <a:spcBef>
                <a:spcPts val="200"/>
              </a:spcBef>
              <a:spcAft>
                <a:spcPts val="0"/>
              </a:spcAft>
              <a:buClr>
                <a:schemeClr val="dk1"/>
              </a:buClr>
              <a:buSzPts val="1000"/>
              <a:buNone/>
              <a:defRPr sz="1000"/>
            </a:lvl3pPr>
            <a:lvl4pPr indent="-228600" lvl="3" marL="1828800" algn="l">
              <a:spcBef>
                <a:spcPts val="180"/>
              </a:spcBef>
              <a:spcAft>
                <a:spcPts val="0"/>
              </a:spcAft>
              <a:buClr>
                <a:schemeClr val="dk1"/>
              </a:buClr>
              <a:buSzPts val="900"/>
              <a:buNone/>
              <a:defRPr sz="900"/>
            </a:lvl4pPr>
            <a:lvl5pPr indent="-228600" lvl="4" marL="2286000" algn="l">
              <a:spcBef>
                <a:spcPts val="180"/>
              </a:spcBef>
              <a:spcAft>
                <a:spcPts val="0"/>
              </a:spcAft>
              <a:buClr>
                <a:schemeClr val="dk1"/>
              </a:buClr>
              <a:buSzPts val="900"/>
              <a:buNone/>
              <a:defRPr sz="900"/>
            </a:lvl5pPr>
            <a:lvl6pPr indent="-228600" lvl="5" marL="2743200" algn="l">
              <a:spcBef>
                <a:spcPts val="180"/>
              </a:spcBef>
              <a:spcAft>
                <a:spcPts val="0"/>
              </a:spcAft>
              <a:buClr>
                <a:schemeClr val="dk1"/>
              </a:buClr>
              <a:buSzPts val="900"/>
              <a:buNone/>
              <a:defRPr sz="900"/>
            </a:lvl6pPr>
            <a:lvl7pPr indent="-228600" lvl="6" marL="3200400" algn="l">
              <a:spcBef>
                <a:spcPts val="180"/>
              </a:spcBef>
              <a:spcAft>
                <a:spcPts val="0"/>
              </a:spcAft>
              <a:buClr>
                <a:schemeClr val="dk1"/>
              </a:buClr>
              <a:buSzPts val="900"/>
              <a:buNone/>
              <a:defRPr sz="900"/>
            </a:lvl7pPr>
            <a:lvl8pPr indent="-228600" lvl="7" marL="3657600" algn="l">
              <a:spcBef>
                <a:spcPts val="180"/>
              </a:spcBef>
              <a:spcAft>
                <a:spcPts val="0"/>
              </a:spcAft>
              <a:buClr>
                <a:schemeClr val="dk1"/>
              </a:buClr>
              <a:buSzPts val="900"/>
              <a:buNone/>
              <a:defRPr sz="900"/>
            </a:lvl8pPr>
            <a:lvl9pPr indent="-228600" lvl="8" marL="4114800" algn="l">
              <a:spcBef>
                <a:spcPts val="180"/>
              </a:spcBef>
              <a:spcAft>
                <a:spcPts val="0"/>
              </a:spcAft>
              <a:buClr>
                <a:schemeClr val="dk1"/>
              </a:buClr>
              <a:buSzPts val="900"/>
              <a:buNone/>
              <a:defRPr sz="900"/>
            </a:lvl9pPr>
          </a:lstStyle>
          <a:p/>
        </p:txBody>
      </p:sp>
      <p:sp>
        <p:nvSpPr>
          <p:cNvPr id="59" name="Google Shape;59;p36"/>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0" name="Google Shape;60;p36"/>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1" name="Google Shape;61;p36"/>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matchingName="Porównanie" type="twoTxTwoObj">
  <p:cSld name="TWO_OBJECTS_WITH_TEXT">
    <p:spTree>
      <p:nvGrpSpPr>
        <p:cNvPr id="62" name="Shape 62"/>
        <p:cNvGrpSpPr/>
        <p:nvPr/>
      </p:nvGrpSpPr>
      <p:grpSpPr>
        <a:xfrm>
          <a:off x="0" y="0"/>
          <a:ext cx="0" cy="0"/>
          <a:chOff x="0" y="0"/>
          <a:chExt cx="0" cy="0"/>
        </a:xfrm>
      </p:grpSpPr>
      <p:sp>
        <p:nvSpPr>
          <p:cNvPr id="63" name="Google Shape;63;p37"/>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algn="ctr">
              <a:spcBef>
                <a:spcPts val="0"/>
              </a:spcBef>
              <a:spcAft>
                <a:spcPts val="0"/>
              </a:spcAft>
              <a:buSzPts val="1400"/>
              <a:buNone/>
              <a:defRPr/>
            </a:lvl1pPr>
            <a:lvl2pPr lvl="1" algn="ctr">
              <a:spcBef>
                <a:spcPts val="0"/>
              </a:spcBef>
              <a:spcAft>
                <a:spcPts val="0"/>
              </a:spcAft>
              <a:buSzPts val="1400"/>
              <a:buNone/>
              <a:defRPr/>
            </a:lvl2pPr>
            <a:lvl3pPr lvl="2" algn="ctr">
              <a:spcBef>
                <a:spcPts val="0"/>
              </a:spcBef>
              <a:spcAft>
                <a:spcPts val="0"/>
              </a:spcAft>
              <a:buSzPts val="1400"/>
              <a:buNone/>
              <a:defRPr/>
            </a:lvl3pPr>
            <a:lvl4pPr lvl="3" algn="ctr">
              <a:spcBef>
                <a:spcPts val="0"/>
              </a:spcBef>
              <a:spcAft>
                <a:spcPts val="0"/>
              </a:spcAft>
              <a:buSzPts val="1400"/>
              <a:buNone/>
              <a:defRPr/>
            </a:lvl4pPr>
            <a:lvl5pPr lvl="4" algn="ctr">
              <a:spcBef>
                <a:spcPts val="0"/>
              </a:spcBef>
              <a:spcAft>
                <a:spcPts val="0"/>
              </a:spcAft>
              <a:buSzPts val="1400"/>
              <a:buNone/>
              <a:defRPr/>
            </a:lvl5pPr>
            <a:lvl6pPr lvl="5" algn="ctr">
              <a:spcBef>
                <a:spcPts val="0"/>
              </a:spcBef>
              <a:spcAft>
                <a:spcPts val="0"/>
              </a:spcAft>
              <a:buSzPts val="1400"/>
              <a:buNone/>
              <a:defRPr/>
            </a:lvl6pPr>
            <a:lvl7pPr lvl="6" algn="ctr">
              <a:spcBef>
                <a:spcPts val="0"/>
              </a:spcBef>
              <a:spcAft>
                <a:spcPts val="0"/>
              </a:spcAft>
              <a:buSzPts val="1400"/>
              <a:buNone/>
              <a:defRPr/>
            </a:lvl7pPr>
            <a:lvl8pPr lvl="7" algn="ctr">
              <a:spcBef>
                <a:spcPts val="0"/>
              </a:spcBef>
              <a:spcAft>
                <a:spcPts val="0"/>
              </a:spcAft>
              <a:buSzPts val="1400"/>
              <a:buNone/>
              <a:defRPr/>
            </a:lvl8pPr>
            <a:lvl9pPr lvl="8" algn="ctr">
              <a:spcBef>
                <a:spcPts val="0"/>
              </a:spcBef>
              <a:spcAft>
                <a:spcPts val="0"/>
              </a:spcAft>
              <a:buSzPts val="1400"/>
              <a:buNone/>
              <a:defRPr/>
            </a:lvl9pPr>
          </a:lstStyle>
          <a:p/>
        </p:txBody>
      </p:sp>
      <p:sp>
        <p:nvSpPr>
          <p:cNvPr id="64" name="Google Shape;64;p37"/>
          <p:cNvSpPr txBox="1"/>
          <p:nvPr>
            <p:ph idx="1" type="body"/>
          </p:nvPr>
        </p:nvSpPr>
        <p:spPr>
          <a:xfrm>
            <a:off x="457200" y="1535113"/>
            <a:ext cx="4040188"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5" name="Google Shape;65;p37"/>
          <p:cNvSpPr txBox="1"/>
          <p:nvPr>
            <p:ph idx="2" type="body"/>
          </p:nvPr>
        </p:nvSpPr>
        <p:spPr>
          <a:xfrm>
            <a:off x="457200" y="2174875"/>
            <a:ext cx="4040188"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6" name="Google Shape;66;p37"/>
          <p:cNvSpPr txBox="1"/>
          <p:nvPr>
            <p:ph idx="3" type="body"/>
          </p:nvPr>
        </p:nvSpPr>
        <p:spPr>
          <a:xfrm>
            <a:off x="4645025" y="1535113"/>
            <a:ext cx="4041775" cy="639762"/>
          </a:xfrm>
          <a:prstGeom prst="rect">
            <a:avLst/>
          </a:prstGeom>
          <a:noFill/>
          <a:ln>
            <a:noFill/>
          </a:ln>
        </p:spPr>
        <p:txBody>
          <a:bodyPr anchorCtr="0" anchor="b" bIns="45700" lIns="91425" spcFirstLastPara="1" rIns="91425" wrap="square" tIns="45700">
            <a:noAutofit/>
          </a:bodyPr>
          <a:lstStyle>
            <a:lvl1pPr indent="-228600" lvl="0" marL="457200" algn="l">
              <a:spcBef>
                <a:spcPts val="480"/>
              </a:spcBef>
              <a:spcAft>
                <a:spcPts val="0"/>
              </a:spcAft>
              <a:buClr>
                <a:schemeClr val="dk1"/>
              </a:buClr>
              <a:buSzPts val="2400"/>
              <a:buNone/>
              <a:defRPr b="1" sz="2400"/>
            </a:lvl1pPr>
            <a:lvl2pPr indent="-228600" lvl="1" marL="914400" algn="l">
              <a:spcBef>
                <a:spcPts val="400"/>
              </a:spcBef>
              <a:spcAft>
                <a:spcPts val="0"/>
              </a:spcAft>
              <a:buClr>
                <a:schemeClr val="dk1"/>
              </a:buClr>
              <a:buSzPts val="2000"/>
              <a:buNone/>
              <a:defRPr b="1" sz="2000"/>
            </a:lvl2pPr>
            <a:lvl3pPr indent="-228600" lvl="2" marL="1371600" algn="l">
              <a:spcBef>
                <a:spcPts val="360"/>
              </a:spcBef>
              <a:spcAft>
                <a:spcPts val="0"/>
              </a:spcAft>
              <a:buClr>
                <a:schemeClr val="dk1"/>
              </a:buClr>
              <a:buSzPts val="1800"/>
              <a:buNone/>
              <a:defRPr b="1" sz="1800"/>
            </a:lvl3pPr>
            <a:lvl4pPr indent="-228600" lvl="3" marL="1828800" algn="l">
              <a:spcBef>
                <a:spcPts val="320"/>
              </a:spcBef>
              <a:spcAft>
                <a:spcPts val="0"/>
              </a:spcAft>
              <a:buClr>
                <a:schemeClr val="dk1"/>
              </a:buClr>
              <a:buSzPts val="1600"/>
              <a:buNone/>
              <a:defRPr b="1" sz="1600"/>
            </a:lvl4pPr>
            <a:lvl5pPr indent="-228600" lvl="4" marL="2286000" algn="l">
              <a:spcBef>
                <a:spcPts val="320"/>
              </a:spcBef>
              <a:spcAft>
                <a:spcPts val="0"/>
              </a:spcAft>
              <a:buClr>
                <a:schemeClr val="dk1"/>
              </a:buClr>
              <a:buSzPts val="1600"/>
              <a:buNone/>
              <a:defRPr b="1" sz="1600"/>
            </a:lvl5pPr>
            <a:lvl6pPr indent="-228600" lvl="5" marL="2743200" algn="l">
              <a:spcBef>
                <a:spcPts val="320"/>
              </a:spcBef>
              <a:spcAft>
                <a:spcPts val="0"/>
              </a:spcAft>
              <a:buClr>
                <a:schemeClr val="dk1"/>
              </a:buClr>
              <a:buSzPts val="1600"/>
              <a:buNone/>
              <a:defRPr b="1" sz="1600"/>
            </a:lvl6pPr>
            <a:lvl7pPr indent="-228600" lvl="6" marL="3200400" algn="l">
              <a:spcBef>
                <a:spcPts val="320"/>
              </a:spcBef>
              <a:spcAft>
                <a:spcPts val="0"/>
              </a:spcAft>
              <a:buClr>
                <a:schemeClr val="dk1"/>
              </a:buClr>
              <a:buSzPts val="1600"/>
              <a:buNone/>
              <a:defRPr b="1" sz="1600"/>
            </a:lvl7pPr>
            <a:lvl8pPr indent="-228600" lvl="7" marL="3657600" algn="l">
              <a:spcBef>
                <a:spcPts val="320"/>
              </a:spcBef>
              <a:spcAft>
                <a:spcPts val="0"/>
              </a:spcAft>
              <a:buClr>
                <a:schemeClr val="dk1"/>
              </a:buClr>
              <a:buSzPts val="1600"/>
              <a:buNone/>
              <a:defRPr b="1" sz="1600"/>
            </a:lvl8pPr>
            <a:lvl9pPr indent="-228600" lvl="8" marL="4114800" algn="l">
              <a:spcBef>
                <a:spcPts val="320"/>
              </a:spcBef>
              <a:spcAft>
                <a:spcPts val="0"/>
              </a:spcAft>
              <a:buClr>
                <a:schemeClr val="dk1"/>
              </a:buClr>
              <a:buSzPts val="1600"/>
              <a:buNone/>
              <a:defRPr b="1" sz="1600"/>
            </a:lvl9pPr>
          </a:lstStyle>
          <a:p/>
        </p:txBody>
      </p:sp>
      <p:sp>
        <p:nvSpPr>
          <p:cNvPr id="67" name="Google Shape;67;p37"/>
          <p:cNvSpPr txBox="1"/>
          <p:nvPr>
            <p:ph idx="4" type="body"/>
          </p:nvPr>
        </p:nvSpPr>
        <p:spPr>
          <a:xfrm>
            <a:off x="4645025" y="2174875"/>
            <a:ext cx="4041775" cy="3951288"/>
          </a:xfrm>
          <a:prstGeom prst="rect">
            <a:avLst/>
          </a:prstGeom>
          <a:noFill/>
          <a:ln>
            <a:noFill/>
          </a:ln>
        </p:spPr>
        <p:txBody>
          <a:bodyPr anchorCtr="0" anchor="t" bIns="45700" lIns="91425" spcFirstLastPara="1" rIns="91425" wrap="square" tIns="45700">
            <a:noAutofit/>
          </a:bodyPr>
          <a:lstStyle>
            <a:lvl1pPr indent="-381000" lvl="0" marL="457200" algn="l">
              <a:spcBef>
                <a:spcPts val="480"/>
              </a:spcBef>
              <a:spcAft>
                <a:spcPts val="0"/>
              </a:spcAft>
              <a:buClr>
                <a:schemeClr val="dk1"/>
              </a:buClr>
              <a:buSzPts val="2400"/>
              <a:buChar char="•"/>
              <a:defRPr sz="2400"/>
            </a:lvl1pPr>
            <a:lvl2pPr indent="-355600" lvl="1" marL="914400" algn="l">
              <a:spcBef>
                <a:spcPts val="400"/>
              </a:spcBef>
              <a:spcAft>
                <a:spcPts val="0"/>
              </a:spcAft>
              <a:buClr>
                <a:schemeClr val="dk1"/>
              </a:buClr>
              <a:buSzPts val="2000"/>
              <a:buChar char="–"/>
              <a:defRPr sz="2000"/>
            </a:lvl2pPr>
            <a:lvl3pPr indent="-342900" lvl="2" marL="1371600" algn="l">
              <a:spcBef>
                <a:spcPts val="360"/>
              </a:spcBef>
              <a:spcAft>
                <a:spcPts val="0"/>
              </a:spcAft>
              <a:buClr>
                <a:schemeClr val="dk1"/>
              </a:buClr>
              <a:buSzPts val="1800"/>
              <a:buChar char="•"/>
              <a:defRPr sz="1800"/>
            </a:lvl3pPr>
            <a:lvl4pPr indent="-330200" lvl="3" marL="1828800" algn="l">
              <a:spcBef>
                <a:spcPts val="320"/>
              </a:spcBef>
              <a:spcAft>
                <a:spcPts val="0"/>
              </a:spcAft>
              <a:buClr>
                <a:schemeClr val="dk1"/>
              </a:buClr>
              <a:buSzPts val="1600"/>
              <a:buChar char="–"/>
              <a:defRPr sz="1600"/>
            </a:lvl4pPr>
            <a:lvl5pPr indent="-330200" lvl="4" marL="2286000" algn="l">
              <a:spcBef>
                <a:spcPts val="320"/>
              </a:spcBef>
              <a:spcAft>
                <a:spcPts val="0"/>
              </a:spcAft>
              <a:buClr>
                <a:schemeClr val="dk1"/>
              </a:buClr>
              <a:buSzPts val="1600"/>
              <a:buChar char="»"/>
              <a:defRPr sz="1600"/>
            </a:lvl5pPr>
            <a:lvl6pPr indent="-330200" lvl="5" marL="2743200" algn="l">
              <a:spcBef>
                <a:spcPts val="320"/>
              </a:spcBef>
              <a:spcAft>
                <a:spcPts val="0"/>
              </a:spcAft>
              <a:buClr>
                <a:schemeClr val="dk1"/>
              </a:buClr>
              <a:buSzPts val="1600"/>
              <a:buChar char="•"/>
              <a:defRPr sz="1600"/>
            </a:lvl6pPr>
            <a:lvl7pPr indent="-330200" lvl="6" marL="3200400" algn="l">
              <a:spcBef>
                <a:spcPts val="320"/>
              </a:spcBef>
              <a:spcAft>
                <a:spcPts val="0"/>
              </a:spcAft>
              <a:buClr>
                <a:schemeClr val="dk1"/>
              </a:buClr>
              <a:buSzPts val="1600"/>
              <a:buChar char="•"/>
              <a:defRPr sz="1600"/>
            </a:lvl7pPr>
            <a:lvl8pPr indent="-330200" lvl="7" marL="3657600" algn="l">
              <a:spcBef>
                <a:spcPts val="320"/>
              </a:spcBef>
              <a:spcAft>
                <a:spcPts val="0"/>
              </a:spcAft>
              <a:buClr>
                <a:schemeClr val="dk1"/>
              </a:buClr>
              <a:buSzPts val="1600"/>
              <a:buChar char="•"/>
              <a:defRPr sz="1600"/>
            </a:lvl8pPr>
            <a:lvl9pPr indent="-330200" lvl="8" marL="4114800" algn="l">
              <a:spcBef>
                <a:spcPts val="320"/>
              </a:spcBef>
              <a:spcAft>
                <a:spcPts val="0"/>
              </a:spcAft>
              <a:buClr>
                <a:schemeClr val="dk1"/>
              </a:buClr>
              <a:buSzPts val="1600"/>
              <a:buChar char="•"/>
              <a:defRPr sz="1600"/>
            </a:lvl9pPr>
          </a:lstStyle>
          <a:p/>
        </p:txBody>
      </p:sp>
      <p:sp>
        <p:nvSpPr>
          <p:cNvPr id="68" name="Google Shape;68;p37"/>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sz="1200">
                <a:solidFill>
                  <a:srgbClr val="898989"/>
                </a:solidFill>
                <a:latin typeface="Calibri"/>
                <a:ea typeface="Calibri"/>
                <a:cs typeface="Calibri"/>
                <a:sym typeface="Calibri"/>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69" name="Google Shape;69;p37"/>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algn="l">
              <a:lnSpc>
                <a:spcPct val="100000"/>
              </a:lnSpc>
              <a:spcBef>
                <a:spcPts val="0"/>
              </a:spcBef>
              <a:spcAft>
                <a:spcPts val="0"/>
              </a:spcAft>
              <a:buSzPts val="1400"/>
              <a:buNone/>
              <a:defRPr/>
            </a:lvl1pPr>
            <a:lvl2pPr lvl="1" algn="l">
              <a:lnSpc>
                <a:spcPct val="100000"/>
              </a:lnSpc>
              <a:spcBef>
                <a:spcPts val="0"/>
              </a:spcBef>
              <a:spcAft>
                <a:spcPts val="0"/>
              </a:spcAft>
              <a:buSzPts val="1400"/>
              <a:buNone/>
              <a:defRPr/>
            </a:lvl2pPr>
            <a:lvl3pPr lvl="2" algn="l">
              <a:lnSpc>
                <a:spcPct val="100000"/>
              </a:lnSpc>
              <a:spcBef>
                <a:spcPts val="0"/>
              </a:spcBef>
              <a:spcAft>
                <a:spcPts val="0"/>
              </a:spcAft>
              <a:buSzPts val="1400"/>
              <a:buNone/>
              <a:defRPr/>
            </a:lvl3pPr>
            <a:lvl4pPr lvl="3" algn="l">
              <a:lnSpc>
                <a:spcPct val="100000"/>
              </a:lnSpc>
              <a:spcBef>
                <a:spcPts val="0"/>
              </a:spcBef>
              <a:spcAft>
                <a:spcPts val="0"/>
              </a:spcAft>
              <a:buSzPts val="1400"/>
              <a:buNone/>
              <a:defRPr/>
            </a:lvl4pPr>
            <a:lvl5pPr lvl="4" algn="l">
              <a:lnSpc>
                <a:spcPct val="100000"/>
              </a:lnSpc>
              <a:spcBef>
                <a:spcPts val="0"/>
              </a:spcBef>
              <a:spcAft>
                <a:spcPts val="0"/>
              </a:spcAft>
              <a:buSzPts val="1400"/>
              <a:buNone/>
              <a:defRPr/>
            </a:lvl5pPr>
            <a:lvl6pPr lvl="5" algn="l">
              <a:lnSpc>
                <a:spcPct val="100000"/>
              </a:lnSpc>
              <a:spcBef>
                <a:spcPts val="0"/>
              </a:spcBef>
              <a:spcAft>
                <a:spcPts val="0"/>
              </a:spcAft>
              <a:buSzPts val="1400"/>
              <a:buNone/>
              <a:defRPr/>
            </a:lvl6pPr>
            <a:lvl7pPr lvl="6" algn="l">
              <a:lnSpc>
                <a:spcPct val="100000"/>
              </a:lnSpc>
              <a:spcBef>
                <a:spcPts val="0"/>
              </a:spcBef>
              <a:spcAft>
                <a:spcPts val="0"/>
              </a:spcAft>
              <a:buSzPts val="1400"/>
              <a:buNone/>
              <a:defRPr/>
            </a:lvl7pPr>
            <a:lvl8pPr lvl="7" algn="l">
              <a:lnSpc>
                <a:spcPct val="100000"/>
              </a:lnSpc>
              <a:spcBef>
                <a:spcPts val="0"/>
              </a:spcBef>
              <a:spcAft>
                <a:spcPts val="0"/>
              </a:spcAft>
              <a:buSzPts val="1400"/>
              <a:buNone/>
              <a:defRPr/>
            </a:lvl8pPr>
            <a:lvl9pPr lvl="8" algn="l">
              <a:lnSpc>
                <a:spcPct val="100000"/>
              </a:lnSpc>
              <a:spcBef>
                <a:spcPts val="0"/>
              </a:spcBef>
              <a:spcAft>
                <a:spcPts val="0"/>
              </a:spcAft>
              <a:buSzPts val="1400"/>
              <a:buNone/>
              <a:defRPr/>
            </a:lvl9pPr>
          </a:lstStyle>
          <a:p/>
        </p:txBody>
      </p:sp>
      <p:sp>
        <p:nvSpPr>
          <p:cNvPr id="70" name="Google Shape;70;p37"/>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1pPr>
            <a:lvl2pPr indent="0" lvl="1"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2pPr>
            <a:lvl3pPr indent="0" lvl="2"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3pPr>
            <a:lvl4pPr indent="0" lvl="3"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4pPr>
            <a:lvl5pPr indent="0" lvl="4"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5pPr>
            <a:lvl6pPr indent="0" lvl="5"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6pPr>
            <a:lvl7pPr indent="0" lvl="6"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7pPr>
            <a:lvl8pPr indent="0" lvl="7"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8pPr>
            <a:lvl9pPr indent="0" lvl="8" marL="0" marR="0" algn="r">
              <a:lnSpc>
                <a:spcPct val="100000"/>
              </a:lnSpc>
              <a:spcBef>
                <a:spcPts val="0"/>
              </a:spcBef>
              <a:spcAft>
                <a:spcPts val="0"/>
              </a:spcAft>
              <a:buClr>
                <a:srgbClr val="898989"/>
              </a:buClr>
              <a:buSzPts val="1200"/>
              <a:buFont typeface="Calibri"/>
              <a:buNone/>
              <a:defRPr b="0" i="0" sz="1200" u="non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a:p>
        </p:txBody>
      </p:sp>
    </p:spTree>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0.xml"/><Relationship Id="rId10" Type="http://schemas.openxmlformats.org/officeDocument/2006/relationships/slideLayout" Target="../slideLayouts/slideLayout9.xml"/><Relationship Id="rId13" Type="http://schemas.openxmlformats.org/officeDocument/2006/relationships/theme" Target="../theme/theme2.xml"/><Relationship Id="rId12" Type="http://schemas.openxmlformats.org/officeDocument/2006/relationships/slideLayout" Target="../slideLayouts/slideLayout11.xml"/><Relationship Id="rId1" Type="http://schemas.openxmlformats.org/officeDocument/2006/relationships/image" Target="../media/image1.jpg"/><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9" Type="http://schemas.openxmlformats.org/officeDocument/2006/relationships/slideLayout" Target="../slideLayouts/slideLayout8.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1">
            <a:alphaModFix/>
          </a:blip>
          <a:stretch>
            <a:fillRect/>
          </a:stretch>
        </a:blipFill>
      </p:bgPr>
    </p:bg>
    <p:spTree>
      <p:nvGrpSpPr>
        <p:cNvPr id="9" name="Shape 9"/>
        <p:cNvGrpSpPr/>
        <p:nvPr/>
      </p:nvGrpSpPr>
      <p:grpSpPr>
        <a:xfrm>
          <a:off x="0" y="0"/>
          <a:ext cx="0" cy="0"/>
          <a:chOff x="0" y="0"/>
          <a:chExt cx="0" cy="0"/>
        </a:xfrm>
      </p:grpSpPr>
      <p:sp>
        <p:nvSpPr>
          <p:cNvPr id="10" name="Google Shape;10;p28"/>
          <p:cNvSpPr txBox="1"/>
          <p:nvPr>
            <p:ph type="title"/>
          </p:nvPr>
        </p:nvSpPr>
        <p:spPr>
          <a:xfrm>
            <a:off x="457200" y="274637"/>
            <a:ext cx="8229600" cy="1143000"/>
          </a:xfrm>
          <a:prstGeom prst="rect">
            <a:avLst/>
          </a:prstGeom>
          <a:noFill/>
          <a:ln>
            <a:noFill/>
          </a:ln>
        </p:spPr>
        <p:txBody>
          <a:bodyPr anchorCtr="0" anchor="ctr" bIns="45700" lIns="91425" spcFirstLastPara="1" rIns="91425" wrap="square" tIns="45700">
            <a:noAutofit/>
          </a:bodyPr>
          <a:lstStyle>
            <a:lvl1pPr lvl="0"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1pPr>
            <a:lvl2pPr lvl="1"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2pPr>
            <a:lvl3pPr lvl="2"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3pPr>
            <a:lvl4pPr lvl="3"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4pPr>
            <a:lvl5pPr lvl="4"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5pPr>
            <a:lvl6pPr lvl="5"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6pPr>
            <a:lvl7pPr lvl="6"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7pPr>
            <a:lvl8pPr lvl="7"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8pPr>
            <a:lvl9pPr lvl="8" marR="0" rtl="0" algn="ctr">
              <a:spcBef>
                <a:spcPts val="0"/>
              </a:spcBef>
              <a:spcAft>
                <a:spcPts val="0"/>
              </a:spcAft>
              <a:buSzPts val="1400"/>
              <a:buNone/>
              <a:defRPr b="0" i="0" sz="4400" u="none" cap="none" strike="noStrike">
                <a:solidFill>
                  <a:schemeClr val="dk1"/>
                </a:solidFill>
                <a:latin typeface="Calibri"/>
                <a:ea typeface="Calibri"/>
                <a:cs typeface="Calibri"/>
                <a:sym typeface="Calibri"/>
              </a:defRPr>
            </a:lvl9pPr>
          </a:lstStyle>
          <a:p/>
        </p:txBody>
      </p:sp>
      <p:sp>
        <p:nvSpPr>
          <p:cNvPr id="11" name="Google Shape;11;p28"/>
          <p:cNvSpPr txBox="1"/>
          <p:nvPr>
            <p:ph idx="1" type="body"/>
          </p:nvPr>
        </p:nvSpPr>
        <p:spPr>
          <a:xfrm>
            <a:off x="457200" y="1600200"/>
            <a:ext cx="8229600" cy="4525962"/>
          </a:xfrm>
          <a:prstGeom prst="rect">
            <a:avLst/>
          </a:prstGeom>
          <a:noFill/>
          <a:ln>
            <a:noFill/>
          </a:ln>
        </p:spPr>
        <p:txBody>
          <a:bodyPr anchorCtr="0" anchor="t" bIns="45700" lIns="91425" spcFirstLastPara="1" rIns="91425" wrap="square" tIns="45700">
            <a:noAutofit/>
          </a:bodyPr>
          <a:lstStyle>
            <a:lvl1pPr indent="-431800" lvl="0" marL="457200" marR="0" rtl="0" algn="l">
              <a:spcBef>
                <a:spcPts val="640"/>
              </a:spcBef>
              <a:spcAft>
                <a:spcPts val="0"/>
              </a:spcAft>
              <a:buClr>
                <a:schemeClr val="dk1"/>
              </a:buClr>
              <a:buSzPts val="3200"/>
              <a:buFont typeface="Arial"/>
              <a:buChar char="•"/>
              <a:defRPr b="0" i="0" sz="3200" u="none" cap="none" strike="noStrike">
                <a:solidFill>
                  <a:schemeClr val="dk1"/>
                </a:solidFill>
                <a:latin typeface="Calibri"/>
                <a:ea typeface="Calibri"/>
                <a:cs typeface="Calibri"/>
                <a:sym typeface="Calibri"/>
              </a:defRPr>
            </a:lvl1pPr>
            <a:lvl2pPr indent="-406400" lvl="1" marL="914400" marR="0" rtl="0" algn="l">
              <a:spcBef>
                <a:spcPts val="560"/>
              </a:spcBef>
              <a:spcAft>
                <a:spcPts val="0"/>
              </a:spcAft>
              <a:buClr>
                <a:schemeClr val="dk1"/>
              </a:buClr>
              <a:buSzPts val="2800"/>
              <a:buFont typeface="Arial"/>
              <a:buChar char="–"/>
              <a:defRPr b="0" i="0" sz="2800" u="none" cap="none" strike="noStrike">
                <a:solidFill>
                  <a:schemeClr val="dk1"/>
                </a:solidFill>
                <a:latin typeface="Calibri"/>
                <a:ea typeface="Calibri"/>
                <a:cs typeface="Calibri"/>
                <a:sym typeface="Calibri"/>
              </a:defRPr>
            </a:lvl2pPr>
            <a:lvl3pPr indent="-381000" lvl="2" marL="1371600" marR="0" rtl="0" algn="l">
              <a:spcBef>
                <a:spcPts val="480"/>
              </a:spcBef>
              <a:spcAft>
                <a:spcPts val="0"/>
              </a:spcAft>
              <a:buClr>
                <a:schemeClr val="dk1"/>
              </a:buClr>
              <a:buSzPts val="2400"/>
              <a:buFont typeface="Arial"/>
              <a:buChar char="•"/>
              <a:defRPr b="0" i="0" sz="2400" u="none" cap="none" strike="noStrike">
                <a:solidFill>
                  <a:schemeClr val="dk1"/>
                </a:solidFill>
                <a:latin typeface="Calibri"/>
                <a:ea typeface="Calibri"/>
                <a:cs typeface="Calibri"/>
                <a:sym typeface="Calibri"/>
              </a:defRPr>
            </a:lvl3pPr>
            <a:lvl4pPr indent="-355600" lvl="3" marL="1828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4pPr>
            <a:lvl5pPr indent="-355600" lvl="4" marL="22860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5pPr>
            <a:lvl6pPr indent="-355600" lvl="5" marL="27432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6pPr>
            <a:lvl7pPr indent="-355600" lvl="6" marL="32004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7pPr>
            <a:lvl8pPr indent="-355600" lvl="7" marL="36576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8pPr>
            <a:lvl9pPr indent="-355600" lvl="8" marL="4114800" marR="0" rtl="0" algn="l">
              <a:spcBef>
                <a:spcPts val="400"/>
              </a:spcBef>
              <a:spcAft>
                <a:spcPts val="0"/>
              </a:spcAft>
              <a:buClr>
                <a:schemeClr val="dk1"/>
              </a:buClr>
              <a:buSzPts val="2000"/>
              <a:buFont typeface="Arial"/>
              <a:buChar char="•"/>
              <a:defRPr b="0" i="0" sz="2000" u="none" cap="none" strike="noStrike">
                <a:solidFill>
                  <a:schemeClr val="dk1"/>
                </a:solidFill>
                <a:latin typeface="Calibri"/>
                <a:ea typeface="Calibri"/>
                <a:cs typeface="Calibri"/>
                <a:sym typeface="Calibri"/>
              </a:defRPr>
            </a:lvl9pPr>
          </a:lstStyle>
          <a:p/>
        </p:txBody>
      </p:sp>
      <p:sp>
        <p:nvSpPr>
          <p:cNvPr id="12" name="Google Shape;12;p28"/>
          <p:cNvSpPr txBox="1"/>
          <p:nvPr>
            <p:ph idx="10" type="dt"/>
          </p:nvPr>
        </p:nvSpPr>
        <p:spPr>
          <a:xfrm>
            <a:off x="457200" y="6356350"/>
            <a:ext cx="2133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200" u="none" cap="none" strike="noStrike">
                <a:solidFill>
                  <a:srgbClr val="898989"/>
                </a:solidFill>
                <a:latin typeface="Calibri"/>
                <a:ea typeface="Calibri"/>
                <a:cs typeface="Calibri"/>
                <a:sym typeface="Calibri"/>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3" name="Google Shape;13;p28"/>
          <p:cNvSpPr txBox="1"/>
          <p:nvPr>
            <p:ph idx="11" type="ftr"/>
          </p:nvPr>
        </p:nvSpPr>
        <p:spPr>
          <a:xfrm>
            <a:off x="3124200" y="6356350"/>
            <a:ext cx="2895600" cy="365125"/>
          </a:xfrm>
          <a:prstGeom prst="rect">
            <a:avLst/>
          </a:prstGeom>
          <a:noFill/>
          <a:ln>
            <a:noFill/>
          </a:ln>
        </p:spPr>
        <p:txBody>
          <a:bodyPr anchorCtr="0" anchor="ctr" bIns="45700" lIns="91425" spcFirstLastPara="1" rIns="91425" wrap="square" tIns="45700">
            <a:noAutofit/>
          </a:bodyPr>
          <a:lstStyle>
            <a:lvl1pPr lvl="0"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1pPr>
            <a:lvl2pPr lvl="1"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2pPr>
            <a:lvl3pPr lvl="2"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3pPr>
            <a:lvl4pPr lvl="3"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4pPr>
            <a:lvl5pPr lvl="4"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5pPr>
            <a:lvl6pPr lvl="5"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6pPr>
            <a:lvl7pPr lvl="6"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7pPr>
            <a:lvl8pPr lvl="7"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8pPr>
            <a:lvl9pPr lvl="8" marR="0" rtl="0" algn="l">
              <a:lnSpc>
                <a:spcPct val="100000"/>
              </a:lnSpc>
              <a:spcBef>
                <a:spcPts val="0"/>
              </a:spcBef>
              <a:spcAft>
                <a:spcPts val="0"/>
              </a:spcAft>
              <a:buSzPts val="1400"/>
              <a:buNone/>
              <a:defRPr b="0" i="0" sz="1800" u="none" cap="none" strike="noStrike">
                <a:solidFill>
                  <a:schemeClr val="dk1"/>
                </a:solidFill>
                <a:latin typeface="Arial"/>
                <a:ea typeface="Arial"/>
                <a:cs typeface="Arial"/>
                <a:sym typeface="Arial"/>
              </a:defRPr>
            </a:lvl9pPr>
          </a:lstStyle>
          <a:p/>
        </p:txBody>
      </p:sp>
      <p:sp>
        <p:nvSpPr>
          <p:cNvPr id="14" name="Google Shape;14;p28"/>
          <p:cNvSpPr txBox="1"/>
          <p:nvPr>
            <p:ph idx="12" type="sldNum"/>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lvl1pPr indent="0" lvl="0"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1pPr>
            <a:lvl2pPr indent="0" lvl="1"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2pPr>
            <a:lvl3pPr indent="0" lvl="2"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3pPr>
            <a:lvl4pPr indent="0" lvl="3"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4pPr>
            <a:lvl5pPr indent="0" lvl="4"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5pPr>
            <a:lvl6pPr indent="0" lvl="5"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6pPr>
            <a:lvl7pPr indent="0" lvl="6"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7pPr>
            <a:lvl8pPr indent="0" lvl="7"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8pPr>
            <a:lvl9pPr indent="0" lvl="8" marL="0" marR="0" rtl="0" algn="r">
              <a:lnSpc>
                <a:spcPct val="100000"/>
              </a:lnSpc>
              <a:spcBef>
                <a:spcPts val="0"/>
              </a:spcBef>
              <a:spcAft>
                <a:spcPts val="0"/>
              </a:spcAft>
              <a:buClr>
                <a:srgbClr val="898989"/>
              </a:buClr>
              <a:buSzPts val="1200"/>
              <a:buFont typeface="Calibri"/>
              <a:buNone/>
              <a:defRPr b="0" i="0" sz="1200" u="none" cap="none" strike="noStrike">
                <a:solidFill>
                  <a:srgbClr val="898989"/>
                </a:solidFill>
                <a:latin typeface="Calibri"/>
                <a:ea typeface="Calibri"/>
                <a:cs typeface="Calibri"/>
                <a:sym typeface="Calibri"/>
              </a:defRPr>
            </a:lvl9pPr>
          </a:lstStyle>
          <a:p>
            <a:pPr indent="0" lvl="0" marL="0" rtl="0" algn="r">
              <a:spcBef>
                <a:spcPts val="0"/>
              </a:spcBef>
              <a:spcAft>
                <a:spcPts val="0"/>
              </a:spcAft>
              <a:buNone/>
            </a:pPr>
            <a:fld id="{00000000-1234-1234-1234-123412341234}" type="slidenum">
              <a:rPr lang="en-US"/>
              <a:t>‹#›</a:t>
            </a:fld>
            <a:endParaRPr sz="1400">
              <a:solidFill>
                <a:srgbClr val="000000"/>
              </a:solidFill>
              <a:latin typeface="Arial"/>
              <a:ea typeface="Arial"/>
              <a:cs typeface="Arial"/>
              <a:sym typeface="Arial"/>
            </a:endParaRPr>
          </a:p>
        </p:txBody>
      </p:sp>
    </p:spTree>
  </p:cSld>
  <p:clrMap accent1="accent1" accent2="accent2" accent3="accent3" accent4="accent4" accent5="accent5" accent6="accent6" bg1="lt1" bg2="dk2" tx1="dk1" tx2="lt2" folHlink="folHlink" hlink="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Lst>
  <p:hf dt="0" ftr="0" hdr="0"/>
  <p:txStyles>
    <p:title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titleStyle>
    <p:body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bodyStyle>
    <p:otherStyle>
      <a:defPPr lvl="0" marR="0" rtl="0" algn="l">
        <a:lnSpc>
          <a:spcPct val="100000"/>
        </a:lnSpc>
        <a:spcBef>
          <a:spcPts val="0"/>
        </a:spcBef>
        <a:spcAft>
          <a:spcPts val="0"/>
        </a:spcAft>
      </a:defPPr>
      <a:lvl1pPr lvl="0"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1pPr>
      <a:lvl2pPr lvl="1"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2pPr>
      <a:lvl3pPr lvl="2"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3pPr>
      <a:lvl4pPr lvl="3"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4pPr>
      <a:lvl5pPr lvl="4"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5pPr>
      <a:lvl6pPr lvl="5"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6pPr>
      <a:lvl7pPr lvl="6"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7pPr>
      <a:lvl8pPr lvl="7"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8pPr>
      <a:lvl9pPr lvl="8" marR="0" rtl="0" algn="l">
        <a:lnSpc>
          <a:spcPct val="100000"/>
        </a:lnSpc>
        <a:spcBef>
          <a:spcPts val="0"/>
        </a:spcBef>
        <a:spcAft>
          <a:spcPts val="0"/>
        </a:spcAft>
        <a:buClr>
          <a:srgbClr val="000000"/>
        </a:buClr>
        <a:buFont typeface="Arial"/>
        <a:defRPr b="0" i="0" sz="1400" u="none" cap="none" strike="noStrik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 Id="rId3" Type="http://schemas.openxmlformats.org/officeDocument/2006/relationships/image" Target="../media/image2.jp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10.xml"/><Relationship Id="rId3" Type="http://schemas.openxmlformats.org/officeDocument/2006/relationships/image" Target="../media/image4.pn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1.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2.xml"/><Relationship Id="rId3" Type="http://schemas.openxmlformats.org/officeDocument/2006/relationships/image" Target="../media/image5.pn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3.xml"/><Relationship Id="rId3" Type="http://schemas.openxmlformats.org/officeDocument/2006/relationships/image" Target="../media/image6.png"/></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4.xml"/><Relationship Id="rId3" Type="http://schemas.openxmlformats.org/officeDocument/2006/relationships/image" Target="../media/image7.pn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6.xml"/><Relationship Id="rId3" Type="http://schemas.openxmlformats.org/officeDocument/2006/relationships/image" Target="../media/image8.png"/></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17.xml"/><Relationship Id="rId3" Type="http://schemas.openxmlformats.org/officeDocument/2006/relationships/image" Target="../media/image9.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8.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19.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0.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1.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3.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4.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5.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2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4.xml"/><Relationship Id="rId2" Type="http://schemas.openxmlformats.org/officeDocument/2006/relationships/notesSlide" Target="../notesSlides/notesSlide27.xml"/><Relationship Id="rId3" Type="http://schemas.openxmlformats.org/officeDocument/2006/relationships/image" Target="../media/image10.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3.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4.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5.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6.xml"/><Relationship Id="rId3" Type="http://schemas.openxmlformats.org/officeDocument/2006/relationships/hyperlink" Target="http://www.businessdictionary.com/definition/subordinate.html" TargetMode="External"/><Relationship Id="rId4" Type="http://schemas.openxmlformats.org/officeDocument/2006/relationships/hyperlink" Target="http://www.businessdictionary.com/definition/supervisor.html" TargetMode="External"/><Relationship Id="rId5" Type="http://schemas.openxmlformats.org/officeDocument/2006/relationships/hyperlink" Target="http://www.businessdictionary.com/definition/boss.html" TargetMode="Externa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3.xml"/><Relationship Id="rId2" Type="http://schemas.openxmlformats.org/officeDocument/2006/relationships/notesSlide" Target="../notesSlides/notesSlide7.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8.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notesSlide" Target="../notesSlides/notesSlide9.xml"/><Relationship Id="rId3" Type="http://schemas.openxmlformats.org/officeDocument/2006/relationships/image" Target="../media/image3.png"/></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bg>
      <p:bgPr>
        <a:blipFill>
          <a:blip r:embed="rId3">
            <a:alphaModFix/>
          </a:blip>
          <a:stretch>
            <a:fillRect/>
          </a:stretch>
        </a:blipFill>
      </p:bgPr>
    </p:bg>
    <p:spTree>
      <p:nvGrpSpPr>
        <p:cNvPr id="88" name="Shape 88"/>
        <p:cNvGrpSpPr/>
        <p:nvPr/>
      </p:nvGrpSpPr>
      <p:grpSpPr>
        <a:xfrm>
          <a:off x="0" y="0"/>
          <a:ext cx="0" cy="0"/>
          <a:chOff x="0" y="0"/>
          <a:chExt cx="0" cy="0"/>
        </a:xfrm>
      </p:grpSpPr>
      <p:sp>
        <p:nvSpPr>
          <p:cNvPr id="89" name="Google Shape;89;p1"/>
          <p:cNvSpPr txBox="1"/>
          <p:nvPr>
            <p:ph type="ctrTitle"/>
          </p:nvPr>
        </p:nvSpPr>
        <p:spPr>
          <a:xfrm>
            <a:off x="53975" y="2205037"/>
            <a:ext cx="9144000" cy="280828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000"/>
              <a:buFont typeface="Century Gothic"/>
              <a:buNone/>
            </a:pPr>
            <a:br>
              <a:rPr b="0" i="0" lang="en-US" sz="2000" u="none">
                <a:solidFill>
                  <a:schemeClr val="lt1"/>
                </a:solidFill>
                <a:latin typeface="Century Gothic"/>
                <a:ea typeface="Century Gothic"/>
                <a:cs typeface="Century Gothic"/>
                <a:sym typeface="Century Gothic"/>
              </a:rPr>
            </a:br>
            <a:r>
              <a:rPr b="0" i="0" lang="en-US" sz="2400" u="none">
                <a:solidFill>
                  <a:schemeClr val="lt1"/>
                </a:solidFill>
                <a:latin typeface="Century Gothic"/>
                <a:ea typeface="Century Gothic"/>
                <a:cs typeface="Century Gothic"/>
                <a:sym typeface="Century Gothic"/>
              </a:rPr>
              <a:t>Title: Do Satisfied IT users  - supervisors and subordinates manifest organizational citizenship behaviour at work?</a:t>
            </a:r>
            <a:br>
              <a:rPr b="0" i="0" lang="en-US" sz="2400" u="none">
                <a:solidFill>
                  <a:schemeClr val="lt1"/>
                </a:solidFill>
                <a:latin typeface="Century Gothic"/>
                <a:ea typeface="Century Gothic"/>
                <a:cs typeface="Century Gothic"/>
                <a:sym typeface="Century Gothic"/>
              </a:rPr>
            </a:br>
            <a:br>
              <a:rPr b="0" i="0" lang="en-US" sz="2400" u="none">
                <a:solidFill>
                  <a:schemeClr val="lt1"/>
                </a:solidFill>
                <a:latin typeface="Century Gothic"/>
                <a:ea typeface="Century Gothic"/>
                <a:cs typeface="Century Gothic"/>
                <a:sym typeface="Century Gothic"/>
              </a:rPr>
            </a:br>
            <a:r>
              <a:rPr b="0" i="0" lang="en-US" sz="2400" u="none">
                <a:solidFill>
                  <a:schemeClr val="lt1"/>
                </a:solidFill>
                <a:latin typeface="Century Gothic"/>
                <a:ea typeface="Century Gothic"/>
                <a:cs typeface="Century Gothic"/>
                <a:sym typeface="Century Gothic"/>
              </a:rPr>
              <a:t>Possible applications in engineering studies programs MACICT Project 2018-2022</a:t>
            </a:r>
            <a:br>
              <a:rPr b="0" i="0" lang="en-US" sz="20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r>
              <a:rPr b="0" i="0" lang="en-US" sz="1900" u="none">
                <a:solidFill>
                  <a:schemeClr val="lt1"/>
                </a:solidFill>
                <a:latin typeface="Century Gothic"/>
                <a:ea typeface="Century Gothic"/>
                <a:cs typeface="Century Gothic"/>
                <a:sym typeface="Century Gothic"/>
              </a:rPr>
              <a:t>Alicja Keplinger, </a:t>
            </a:r>
            <a:r>
              <a:rPr b="0" baseline="30000" i="0" lang="en-US" sz="1900" u="none">
                <a:solidFill>
                  <a:schemeClr val="lt1"/>
                </a:solidFill>
                <a:latin typeface="Century Gothic"/>
                <a:ea typeface="Century Gothic"/>
                <a:cs typeface="Century Gothic"/>
                <a:sym typeface="Century Gothic"/>
              </a:rPr>
              <a:t> </a:t>
            </a:r>
            <a:r>
              <a:rPr b="0" i="0" lang="en-US" sz="1900" u="none">
                <a:solidFill>
                  <a:schemeClr val="lt1"/>
                </a:solidFill>
                <a:latin typeface="Century Gothic"/>
                <a:ea typeface="Century Gothic"/>
                <a:cs typeface="Century Gothic"/>
                <a:sym typeface="Century Gothic"/>
              </a:rPr>
              <a:t>University of Wroclaw, Poland</a:t>
            </a:r>
            <a:br>
              <a:rPr b="0" i="0" lang="en-US" sz="1900" u="none">
                <a:solidFill>
                  <a:schemeClr val="lt1"/>
                </a:solidFill>
                <a:latin typeface="Century Gothic"/>
                <a:ea typeface="Century Gothic"/>
                <a:cs typeface="Century Gothic"/>
                <a:sym typeface="Century Gothic"/>
              </a:rPr>
            </a:br>
            <a:r>
              <a:rPr b="0" i="0" lang="en-US" sz="1900" u="none">
                <a:solidFill>
                  <a:schemeClr val="lt1"/>
                </a:solidFill>
                <a:latin typeface="Century Gothic"/>
                <a:ea typeface="Century Gothic"/>
                <a:cs typeface="Century Gothic"/>
                <a:sym typeface="Century Gothic"/>
              </a:rPr>
              <a:t>Jolanta Kowal, University of Wroclaw, Poland – MACICT Project</a:t>
            </a:r>
            <a:br>
              <a:rPr b="0" i="0" lang="en-US" sz="19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br>
              <a:rPr b="0" i="0" lang="en-US" sz="2000" u="none">
                <a:solidFill>
                  <a:schemeClr val="lt1"/>
                </a:solidFill>
                <a:latin typeface="Century Gothic"/>
                <a:ea typeface="Century Gothic"/>
                <a:cs typeface="Century Gothic"/>
                <a:sym typeface="Century Gothic"/>
              </a:rPr>
            </a:br>
            <a:endParaRPr/>
          </a:p>
        </p:txBody>
      </p:sp>
      <p:sp>
        <p:nvSpPr>
          <p:cNvPr id="90" name="Google Shape;90;p1"/>
          <p:cNvSpPr txBox="1"/>
          <p:nvPr/>
        </p:nvSpPr>
        <p:spPr>
          <a:xfrm>
            <a:off x="4067175" y="260350"/>
            <a:ext cx="4897437" cy="110807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Faculty of </a:t>
            </a:r>
            <a:endParaRPr/>
          </a:p>
          <a:p>
            <a:pPr indent="0" lvl="0" marL="0" marR="0" rtl="0" algn="l">
              <a:lnSpc>
                <a:spcPct val="100000"/>
              </a:lnSpc>
              <a:spcBef>
                <a:spcPts val="0"/>
              </a:spcBef>
              <a:spcAft>
                <a:spcPts val="0"/>
              </a:spcAft>
              <a:buClr>
                <a:schemeClr val="lt1"/>
              </a:buClr>
              <a:buSzPts val="1800"/>
              <a:buFont typeface="Arial"/>
              <a:buNone/>
            </a:pPr>
            <a:r>
              <a:rPr b="1" i="0" lang="en-US" sz="1800" u="none" cap="none" strike="noStrike">
                <a:solidFill>
                  <a:schemeClr val="lt1"/>
                </a:solidFill>
                <a:latin typeface="Arial"/>
                <a:ea typeface="Arial"/>
                <a:cs typeface="Arial"/>
                <a:sym typeface="Arial"/>
              </a:rPr>
              <a:t>Historical and Pedagogical Sciences Institute of Psychology, Poland</a:t>
            </a:r>
            <a:endParaRPr/>
          </a:p>
          <a:p>
            <a:pPr indent="0" lvl="0" marL="0" marR="0" rtl="0" algn="l">
              <a:lnSpc>
                <a:spcPct val="100000"/>
              </a:lnSpc>
              <a:spcBef>
                <a:spcPts val="0"/>
              </a:spcBef>
              <a:spcAft>
                <a:spcPts val="0"/>
              </a:spcAft>
              <a:buClr>
                <a:schemeClr val="lt1"/>
              </a:buClr>
              <a:buSzPts val="1200"/>
              <a:buFont typeface="Arial"/>
              <a:buNone/>
            </a:pPr>
            <a:r>
              <a:rPr b="1" i="0" lang="en-US" sz="1200" u="none" cap="none" strike="noStrike">
                <a:solidFill>
                  <a:schemeClr val="lt1"/>
                </a:solidFill>
                <a:latin typeface="Arial"/>
                <a:ea typeface="Arial"/>
                <a:cs typeface="Arial"/>
                <a:sym typeface="Arial"/>
              </a:rPr>
              <a:t>, </a:t>
            </a:r>
            <a:endParaRPr/>
          </a:p>
        </p:txBody>
      </p:sp>
      <p:sp>
        <p:nvSpPr>
          <p:cNvPr id="91" name="Google Shape;91;p1"/>
          <p:cNvSpPr txBox="1"/>
          <p:nvPr/>
        </p:nvSpPr>
        <p:spPr>
          <a:xfrm>
            <a:off x="107950" y="5949950"/>
            <a:ext cx="9036050" cy="503237"/>
          </a:xfrm>
          <a:prstGeom prst="rect">
            <a:avLst/>
          </a:prstGeom>
          <a:noFill/>
          <a:ln>
            <a:noFill/>
          </a:ln>
        </p:spPr>
        <p:txBody>
          <a:bodyPr anchorCtr="0" anchor="t" bIns="45700" lIns="91425" spcFirstLastPara="1" rIns="91425" wrap="square" tIns="0">
            <a:noAutofit/>
          </a:bodyPr>
          <a:lstStyle/>
          <a:p>
            <a:pPr indent="0" lvl="0" marL="0" marR="0" rtl="0" algn="ctr">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 </a:t>
            </a:r>
            <a:r>
              <a:rPr lang="en-US" sz="2000">
                <a:solidFill>
                  <a:schemeClr val="lt1"/>
                </a:solidFill>
                <a:latin typeface="Calibri"/>
                <a:ea typeface="Calibri"/>
                <a:cs typeface="Calibri"/>
                <a:sym typeface="Calibri"/>
              </a:rPr>
              <a:t>The workshop presented during the INternational Conference ICTM 2019 and during t</a:t>
            </a:r>
            <a:r>
              <a:rPr b="0" i="0" lang="en-US" sz="2000" u="none" cap="none" strike="noStrike">
                <a:solidFill>
                  <a:schemeClr val="lt1"/>
                </a:solidFill>
                <a:latin typeface="Calibri"/>
                <a:ea typeface="Calibri"/>
                <a:cs typeface="Calibri"/>
                <a:sym typeface="Calibri"/>
              </a:rPr>
              <a:t>he 2nd MACICT Meeting</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dk1"/>
              </a:buClr>
              <a:buSzPts val="1100"/>
              <a:buFont typeface="Arial"/>
              <a:buNone/>
            </a:pPr>
            <a:r>
              <a:rPr b="0" i="0" lang="en-US" sz="2000" u="none" cap="none" strike="noStrike">
                <a:solidFill>
                  <a:schemeClr val="lt1"/>
                </a:solidFill>
                <a:latin typeface="Calibri"/>
                <a:ea typeface="Calibri"/>
                <a:cs typeface="Calibri"/>
                <a:sym typeface="Calibri"/>
              </a:rPr>
              <a:t>Wrocław, 23-25 October 2019</a:t>
            </a:r>
            <a:endParaRPr b="0" i="0" sz="2000" u="none" cap="none" strike="noStrike">
              <a:solidFill>
                <a:schemeClr val="lt1"/>
              </a:solidFill>
              <a:latin typeface="Calibri"/>
              <a:ea typeface="Calibri"/>
              <a:cs typeface="Calibri"/>
              <a:sym typeface="Calibri"/>
            </a:endParaRPr>
          </a:p>
          <a:p>
            <a:pPr indent="0" lvl="0" marL="0" marR="0" rtl="0" algn="ctr">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7th International Conference on ICT Management for Global Competitiveness and Economic Growth in Emerging Economies ICTM 2019</a:t>
            </a:r>
            <a:endParaRPr/>
          </a:p>
          <a:p>
            <a:pPr indent="0" lvl="0" marL="0" marR="0" rtl="0" algn="ctr">
              <a:lnSpc>
                <a:spcPct val="100000"/>
              </a:lnSpc>
              <a:spcBef>
                <a:spcPts val="0"/>
              </a:spcBef>
              <a:spcAft>
                <a:spcPts val="0"/>
              </a:spcAft>
              <a:buClr>
                <a:schemeClr val="lt1"/>
              </a:buClr>
              <a:buSzPts val="2000"/>
              <a:buFont typeface="Calibri"/>
              <a:buNone/>
            </a:pPr>
            <a:r>
              <a:rPr b="0" i="0" lang="en-US" sz="2000" u="none" cap="none" strike="noStrike">
                <a:solidFill>
                  <a:schemeClr val="lt1"/>
                </a:solidFill>
                <a:latin typeface="Calibri"/>
                <a:ea typeface="Calibri"/>
                <a:cs typeface="Calibri"/>
                <a:sym typeface="Calibri"/>
              </a:rPr>
              <a:t>Wroclaw, Poland, October 21-23, 2019</a:t>
            </a:r>
            <a:endParaRPr/>
          </a:p>
        </p:txBody>
      </p:sp>
    </p:spTree>
  </p:cSld>
  <p:clrMapOvr>
    <a:masterClrMapping/>
  </p:clrMapOvr>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51" name="Shape 151"/>
        <p:cNvGrpSpPr/>
        <p:nvPr/>
      </p:nvGrpSpPr>
      <p:grpSpPr>
        <a:xfrm>
          <a:off x="0" y="0"/>
          <a:ext cx="0" cy="0"/>
          <a:chOff x="0" y="0"/>
          <a:chExt cx="0" cy="0"/>
        </a:xfrm>
      </p:grpSpPr>
      <p:sp>
        <p:nvSpPr>
          <p:cNvPr id="152" name="Google Shape;152;p10"/>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pic>
        <p:nvPicPr>
          <p:cNvPr id="153" name="Google Shape;153;p10"/>
          <p:cNvPicPr preferRelativeResize="0"/>
          <p:nvPr/>
        </p:nvPicPr>
        <p:blipFill rotWithShape="1">
          <a:blip r:embed="rId3">
            <a:alphaModFix/>
          </a:blip>
          <a:srcRect b="0" l="0" r="0" t="0"/>
          <a:stretch/>
        </p:blipFill>
        <p:spPr>
          <a:xfrm>
            <a:off x="107950" y="836612"/>
            <a:ext cx="5256212" cy="6264275"/>
          </a:xfrm>
          <a:prstGeom prst="rect">
            <a:avLst/>
          </a:prstGeom>
          <a:noFill/>
          <a:ln>
            <a:noFill/>
          </a:ln>
        </p:spPr>
      </p:pic>
      <p:sp>
        <p:nvSpPr>
          <p:cNvPr id="154" name="Google Shape;154;p10"/>
          <p:cNvSpPr txBox="1"/>
          <p:nvPr/>
        </p:nvSpPr>
        <p:spPr>
          <a:xfrm>
            <a:off x="4610100" y="911225"/>
            <a:ext cx="4678362" cy="1938337"/>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H1:</a:t>
            </a:r>
            <a:r>
              <a:rPr b="0" i="0" lang="en-US" sz="2400" u="none" cap="none" strike="noStrike">
                <a:solidFill>
                  <a:schemeClr val="dk1"/>
                </a:solidFill>
                <a:latin typeface="Calibri"/>
                <a:ea typeface="Calibri"/>
                <a:cs typeface="Calibri"/>
                <a:sym typeface="Calibri"/>
              </a:rPr>
              <a:t> There are the dependencies between global life satisfaction, position (superiors and subordinates) and OCB among IT users.</a:t>
            </a:r>
            <a:endParaRPr/>
          </a:p>
        </p:txBody>
      </p:sp>
      <p:sp>
        <p:nvSpPr>
          <p:cNvPr id="155" name="Google Shape;155;p10"/>
          <p:cNvSpPr txBox="1"/>
          <p:nvPr/>
        </p:nvSpPr>
        <p:spPr>
          <a:xfrm>
            <a:off x="4610100" y="2649537"/>
            <a:ext cx="4572000" cy="120015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H2:</a:t>
            </a:r>
            <a:r>
              <a:rPr b="0" i="0" lang="en-US" sz="2400" u="none" cap="none" strike="noStrike">
                <a:solidFill>
                  <a:schemeClr val="dk1"/>
                </a:solidFill>
                <a:latin typeface="Calibri"/>
                <a:ea typeface="Calibri"/>
                <a:cs typeface="Calibri"/>
                <a:sym typeface="Calibri"/>
              </a:rPr>
              <a:t> Job satisfaction of IT users has an effect on the levels of the OCB (OCB-I and OCB-O).</a:t>
            </a:r>
            <a:endParaRPr/>
          </a:p>
        </p:txBody>
      </p:sp>
      <p:sp>
        <p:nvSpPr>
          <p:cNvPr id="156" name="Google Shape;156;p10"/>
          <p:cNvSpPr txBox="1"/>
          <p:nvPr/>
        </p:nvSpPr>
        <p:spPr>
          <a:xfrm>
            <a:off x="4662487" y="3957637"/>
            <a:ext cx="4465637" cy="2308225"/>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2400"/>
              <a:buFont typeface="Calibri"/>
              <a:buNone/>
            </a:pPr>
            <a:r>
              <a:rPr b="1" i="0" lang="en-US" sz="2400" u="none" cap="none" strike="noStrike">
                <a:solidFill>
                  <a:schemeClr val="dk1"/>
                </a:solidFill>
                <a:latin typeface="Calibri"/>
                <a:ea typeface="Calibri"/>
                <a:cs typeface="Calibri"/>
                <a:sym typeface="Calibri"/>
              </a:rPr>
              <a:t>H3: </a:t>
            </a:r>
            <a:r>
              <a:rPr b="0" i="0" lang="en-US" sz="2400" u="none" cap="none" strike="noStrike">
                <a:solidFill>
                  <a:schemeClr val="dk1"/>
                </a:solidFill>
                <a:latin typeface="Calibri"/>
                <a:ea typeface="Calibri"/>
                <a:cs typeface="Calibri"/>
                <a:sym typeface="Calibri"/>
              </a:rPr>
              <a:t>It can we observed the impact of the interaction between professional position and job satisfaction on OCB  (OCB-I and OCB-O). JS can be the moderator of relations: Position - OCB</a:t>
            </a:r>
            <a:endParaRPr/>
          </a:p>
        </p:txBody>
      </p:sp>
      <p:sp>
        <p:nvSpPr>
          <p:cNvPr id="157" name="Google Shape;157;p10"/>
          <p:cNvSpPr txBox="1"/>
          <p:nvPr/>
        </p:nvSpPr>
        <p:spPr>
          <a:xfrm>
            <a:off x="2124075" y="274637"/>
            <a:ext cx="6964362" cy="274637"/>
          </a:xfrm>
          <a:prstGeom prst="rect">
            <a:avLst/>
          </a:prstGeom>
          <a:noFill/>
          <a:ln>
            <a:noFill/>
          </a:ln>
        </p:spPr>
        <p:txBody>
          <a:bodyPr anchorCtr="0" anchor="t" bIns="45700" lIns="91425" spcFirstLastPara="1" rIns="91425" wrap="square" tIns="45700">
            <a:noAutofit/>
          </a:bodyPr>
          <a:lstStyle/>
          <a:p>
            <a:pPr indent="0" lvl="0" marL="0" marR="0" rtl="0" algn="ctr">
              <a:lnSpc>
                <a:spcPct val="100000"/>
              </a:lnSpc>
              <a:spcBef>
                <a:spcPts val="0"/>
              </a:spcBef>
              <a:spcAft>
                <a:spcPts val="0"/>
              </a:spcAft>
              <a:buClr>
                <a:schemeClr val="lt1"/>
              </a:buClr>
              <a:buSzPts val="2400"/>
              <a:buFont typeface="Calibri"/>
              <a:buNone/>
            </a:pPr>
            <a:r>
              <a:rPr b="0" i="0" lang="en-US" sz="2400" u="none" cap="none" strike="noStrike">
                <a:solidFill>
                  <a:schemeClr val="lt1"/>
                </a:solidFill>
                <a:latin typeface="Calibri"/>
                <a:ea typeface="Calibri"/>
                <a:cs typeface="Calibri"/>
                <a:sym typeface="Calibri"/>
              </a:rPr>
              <a:t>Fig. 1. Research Framework – Model And Hypotheses</a:t>
            </a:r>
            <a:endParaRPr/>
          </a:p>
        </p:txBody>
      </p:sp>
    </p:spTree>
  </p:cSld>
  <p:clrMapOvr>
    <a:masterClrMapping/>
  </p:clrMapOvr>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1" name="Shape 161"/>
        <p:cNvGrpSpPr/>
        <p:nvPr/>
      </p:nvGrpSpPr>
      <p:grpSpPr>
        <a:xfrm>
          <a:off x="0" y="0"/>
          <a:ext cx="0" cy="0"/>
          <a:chOff x="0" y="0"/>
          <a:chExt cx="0" cy="0"/>
        </a:xfrm>
      </p:grpSpPr>
      <p:sp>
        <p:nvSpPr>
          <p:cNvPr id="162" name="Google Shape;162;p11"/>
          <p:cNvSpPr txBox="1"/>
          <p:nvPr>
            <p:ph type="title"/>
          </p:nvPr>
        </p:nvSpPr>
        <p:spPr>
          <a:xfrm>
            <a:off x="457200" y="274637"/>
            <a:ext cx="8229600" cy="4572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Methodology</a:t>
            </a:r>
            <a:endParaRPr/>
          </a:p>
        </p:txBody>
      </p:sp>
      <p:sp>
        <p:nvSpPr>
          <p:cNvPr id="163" name="Google Shape;163;p11"/>
          <p:cNvSpPr txBox="1"/>
          <p:nvPr>
            <p:ph idx="1" type="body"/>
          </p:nvPr>
        </p:nvSpPr>
        <p:spPr>
          <a:xfrm>
            <a:off x="1116012" y="1165225"/>
            <a:ext cx="7416800"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0" i="0" lang="en-US" sz="3200" u="none">
                <a:solidFill>
                  <a:schemeClr val="dk1"/>
                </a:solidFill>
                <a:latin typeface="Calibri"/>
                <a:ea typeface="Calibri"/>
                <a:cs typeface="Calibri"/>
                <a:sym typeface="Calibri"/>
              </a:rPr>
              <a:t>Tools – adaptations of two questionnairs:</a:t>
            </a:r>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OCB (OCBI and OCBO) – dependent variables</a:t>
            </a:r>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Life Satisfaction questionnaire (Job Satisfaction, and  Individual – private Life Satisfaction) – independent variables, moderators</a:t>
            </a:r>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Position – independent variable</a:t>
            </a:r>
            <a:endParaRPr/>
          </a:p>
          <a:p>
            <a:pPr indent="-285750" lvl="1" marL="742950" marR="0" rtl="0" algn="l">
              <a:lnSpc>
                <a:spcPct val="100000"/>
              </a:lnSpc>
              <a:spcBef>
                <a:spcPts val="560"/>
              </a:spcBef>
              <a:spcAft>
                <a:spcPts val="0"/>
              </a:spcAft>
              <a:buClr>
                <a:schemeClr val="dk1"/>
              </a:buClr>
              <a:buSzPts val="2800"/>
              <a:buFont typeface="Arial"/>
              <a:buNone/>
            </a:pPr>
            <a:r>
              <a:t/>
            </a:r>
            <a:endParaRPr b="0" i="0" sz="2800" u="none" cap="none" strike="noStrike">
              <a:solidFill>
                <a:schemeClr val="dk1"/>
              </a:solidFill>
              <a:latin typeface="Calibri"/>
              <a:ea typeface="Calibri"/>
              <a:cs typeface="Calibri"/>
              <a:sym typeface="Calibri"/>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Sample construction</a:t>
            </a:r>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Statistical methods</a:t>
            </a:r>
            <a:endParaRPr/>
          </a:p>
          <a:p>
            <a:pPr indent="-285750" lvl="1" marL="742950" marR="0" rtl="0" algn="l">
              <a:lnSpc>
                <a:spcPct val="100000"/>
              </a:lnSpc>
              <a:spcBef>
                <a:spcPts val="560"/>
              </a:spcBef>
              <a:spcAft>
                <a:spcPts val="0"/>
              </a:spcAft>
              <a:buClr>
                <a:schemeClr val="dk1"/>
              </a:buClr>
              <a:buSzPts val="2800"/>
              <a:buFont typeface="Arial"/>
              <a:buChar char="•"/>
            </a:pPr>
            <a:r>
              <a:rPr b="0" i="0" lang="en-US" sz="2800" u="none" cap="none" strike="noStrike">
                <a:solidFill>
                  <a:schemeClr val="dk1"/>
                </a:solidFill>
                <a:latin typeface="Calibri"/>
                <a:ea typeface="Calibri"/>
                <a:cs typeface="Calibri"/>
                <a:sym typeface="Calibri"/>
              </a:rPr>
              <a:t>Questionnaires adaptation</a:t>
            </a:r>
            <a:endParaRPr/>
          </a:p>
        </p:txBody>
      </p:sp>
      <p:sp>
        <p:nvSpPr>
          <p:cNvPr id="164" name="Google Shape;164;p11"/>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Tree>
  </p:cSld>
  <p:clrMapOvr>
    <a:masterClrMapping/>
  </p:clrMapOvr>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68" name="Shape 168"/>
        <p:cNvGrpSpPr/>
        <p:nvPr/>
      </p:nvGrpSpPr>
      <p:grpSpPr>
        <a:xfrm>
          <a:off x="0" y="0"/>
          <a:ext cx="0" cy="0"/>
          <a:chOff x="0" y="0"/>
          <a:chExt cx="0" cy="0"/>
        </a:xfrm>
      </p:grpSpPr>
      <p:sp>
        <p:nvSpPr>
          <p:cNvPr id="169" name="Google Shape;169;p12"/>
          <p:cNvSpPr txBox="1"/>
          <p:nvPr>
            <p:ph type="title"/>
          </p:nvPr>
        </p:nvSpPr>
        <p:spPr>
          <a:xfrm>
            <a:off x="1908175" y="115887"/>
            <a:ext cx="7235825"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Table 1. Items for Organizational Citizenship Behaviours</a:t>
            </a:r>
            <a:br>
              <a:rPr b="1" i="0" lang="en-US" sz="2400" u="none">
                <a:solidFill>
                  <a:schemeClr val="lt1"/>
                </a:solidFill>
                <a:latin typeface="Calibri"/>
                <a:ea typeface="Calibri"/>
                <a:cs typeface="Calibri"/>
                <a:sym typeface="Calibri"/>
              </a:rPr>
            </a:br>
            <a:r>
              <a:rPr b="1" i="0" lang="en-US" sz="2400" u="none">
                <a:solidFill>
                  <a:schemeClr val="lt1"/>
                </a:solidFill>
                <a:latin typeface="Calibri"/>
                <a:ea typeface="Calibri"/>
                <a:cs typeface="Calibri"/>
                <a:sym typeface="Calibri"/>
              </a:rPr>
              <a:t>(OCB)</a:t>
            </a:r>
            <a:endParaRPr/>
          </a:p>
        </p:txBody>
      </p:sp>
      <p:sp>
        <p:nvSpPr>
          <p:cNvPr id="170" name="Google Shape;170;p1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pic>
        <p:nvPicPr>
          <p:cNvPr descr="Table 1" id="171" name="Google Shape;171;p12"/>
          <p:cNvPicPr preferRelativeResize="0"/>
          <p:nvPr/>
        </p:nvPicPr>
        <p:blipFill rotWithShape="1">
          <a:blip r:embed="rId3">
            <a:alphaModFix/>
          </a:blip>
          <a:srcRect b="0" l="0" r="0" t="0"/>
          <a:stretch/>
        </p:blipFill>
        <p:spPr>
          <a:xfrm>
            <a:off x="971550" y="836612"/>
            <a:ext cx="8172450" cy="6021387"/>
          </a:xfrm>
          <a:prstGeom prst="rect">
            <a:avLst/>
          </a:prstGeom>
          <a:noFill/>
          <a:ln>
            <a:noFill/>
          </a:ln>
        </p:spPr>
      </p:pic>
    </p:spTree>
  </p:cSld>
  <p:clrMapOvr>
    <a:masterClrMapping/>
  </p:clrMapOvr>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75" name="Shape 175"/>
        <p:cNvGrpSpPr/>
        <p:nvPr/>
      </p:nvGrpSpPr>
      <p:grpSpPr>
        <a:xfrm>
          <a:off x="0" y="0"/>
          <a:ext cx="0" cy="0"/>
          <a:chOff x="0" y="0"/>
          <a:chExt cx="0" cy="0"/>
        </a:xfrm>
      </p:grpSpPr>
      <p:sp>
        <p:nvSpPr>
          <p:cNvPr id="176" name="Google Shape;176;p13"/>
          <p:cNvSpPr txBox="1"/>
          <p:nvPr>
            <p:ph type="title"/>
          </p:nvPr>
        </p:nvSpPr>
        <p:spPr>
          <a:xfrm>
            <a:off x="1979612" y="115887"/>
            <a:ext cx="7164387" cy="1296987"/>
          </a:xfrm>
          <a:prstGeom prst="rect">
            <a:avLst/>
          </a:prstGeom>
          <a:solidFill>
            <a:schemeClr val="accent1"/>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Table 2. Items for Life Satisfaction (LS) (Adapted from </a:t>
            </a:r>
            <a:br>
              <a:rPr b="1" i="0" lang="en-US" sz="2400" u="none">
                <a:solidFill>
                  <a:schemeClr val="lt1"/>
                </a:solidFill>
                <a:latin typeface="Calibri"/>
                <a:ea typeface="Calibri"/>
                <a:cs typeface="Calibri"/>
                <a:sym typeface="Calibri"/>
              </a:rPr>
            </a:br>
            <a:r>
              <a:rPr b="1" i="0" lang="en-US" sz="2400" u="none">
                <a:solidFill>
                  <a:schemeClr val="lt1"/>
                </a:solidFill>
                <a:latin typeface="Calibri"/>
                <a:ea typeface="Calibri"/>
                <a:cs typeface="Calibri"/>
                <a:sym typeface="Calibri"/>
              </a:rPr>
              <a:t>Anke, and Fugl-Meyer (2003) and from Diener, Emmons, Larsen, &amp; Griffin (1985)</a:t>
            </a:r>
            <a:endParaRPr/>
          </a:p>
        </p:txBody>
      </p:sp>
      <p:sp>
        <p:nvSpPr>
          <p:cNvPr id="177" name="Google Shape;177;p1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pic>
        <p:nvPicPr>
          <p:cNvPr id="178" name="Google Shape;178;p13"/>
          <p:cNvPicPr preferRelativeResize="0"/>
          <p:nvPr/>
        </p:nvPicPr>
        <p:blipFill rotWithShape="1">
          <a:blip r:embed="rId3">
            <a:alphaModFix/>
          </a:blip>
          <a:srcRect b="0" l="0" r="0" t="0"/>
          <a:stretch/>
        </p:blipFill>
        <p:spPr>
          <a:xfrm>
            <a:off x="1042987" y="1527175"/>
            <a:ext cx="8101012" cy="4252912"/>
          </a:xfrm>
          <a:prstGeom prst="rect">
            <a:avLst/>
          </a:prstGeom>
          <a:noFill/>
          <a:ln>
            <a:noFill/>
          </a:ln>
        </p:spPr>
      </p:pic>
      <p:sp>
        <p:nvSpPr>
          <p:cNvPr id="179" name="Google Shape;179;p13"/>
          <p:cNvSpPr txBox="1"/>
          <p:nvPr/>
        </p:nvSpPr>
        <p:spPr>
          <a:xfrm>
            <a:off x="1547812" y="3213100"/>
            <a:ext cx="655637" cy="750887"/>
          </a:xfrm>
          <a:prstGeom prst="rect">
            <a:avLst/>
          </a:prstGeom>
          <a:solidFill>
            <a:schemeClr val="lt1"/>
          </a:solidFill>
          <a:ln cap="flat" cmpd="sng" w="25400">
            <a:solidFill>
              <a:srgbClr val="F79646"/>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JS</a:t>
            </a:r>
            <a:endParaRPr/>
          </a:p>
        </p:txBody>
      </p:sp>
      <p:sp>
        <p:nvSpPr>
          <p:cNvPr id="180" name="Google Shape;180;p13"/>
          <p:cNvSpPr txBox="1"/>
          <p:nvPr/>
        </p:nvSpPr>
        <p:spPr>
          <a:xfrm>
            <a:off x="1547812" y="3963987"/>
            <a:ext cx="655637" cy="1265237"/>
          </a:xfrm>
          <a:prstGeom prst="rect">
            <a:avLst/>
          </a:prstGeom>
          <a:solidFill>
            <a:schemeClr val="lt1"/>
          </a:solidFill>
          <a:ln cap="flat" cmpd="sng" w="25400">
            <a:solidFill>
              <a:srgbClr val="00B050"/>
            </a:solidFill>
            <a:prstDash val="solid"/>
            <a:miter lim="800000"/>
            <a:headEnd len="sm" w="sm" type="none"/>
            <a:tailEnd len="sm" w="sm" type="none"/>
          </a:ln>
        </p:spPr>
        <p:txBody>
          <a:bodyPr anchorCtr="0" anchor="ctr" bIns="45700" lIns="91425" spcFirstLastPara="1" rIns="91425" wrap="square" tIns="45700">
            <a:noAutofit/>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LS</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79"/>
                                        </p:tgtEl>
                                        <p:attrNameLst>
                                          <p:attrName>style.visibility</p:attrName>
                                        </p:attrNameLst>
                                      </p:cBhvr>
                                      <p:to>
                                        <p:strVal val="visible"/>
                                      </p:to>
                                    </p:set>
                                    <p:animEffect filter="fade" transition="in">
                                      <p:cBhvr>
                                        <p:cTn dur="1000"/>
                                        <p:tgtEl>
                                          <p:spTgt spid="179"/>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180"/>
                                        </p:tgtEl>
                                        <p:attrNameLst>
                                          <p:attrName>style.visibility</p:attrName>
                                        </p:attrNameLst>
                                      </p:cBhvr>
                                      <p:to>
                                        <p:strVal val="visible"/>
                                      </p:to>
                                    </p:set>
                                    <p:animEffect filter="fade" transition="in">
                                      <p:cBhvr>
                                        <p:cTn dur="1000"/>
                                        <p:tgtEl>
                                          <p:spTgt spid="180"/>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84" name="Shape 184"/>
        <p:cNvGrpSpPr/>
        <p:nvPr/>
      </p:nvGrpSpPr>
      <p:grpSpPr>
        <a:xfrm>
          <a:off x="0" y="0"/>
          <a:ext cx="0" cy="0"/>
          <a:chOff x="0" y="0"/>
          <a:chExt cx="0" cy="0"/>
        </a:xfrm>
      </p:grpSpPr>
      <p:sp>
        <p:nvSpPr>
          <p:cNvPr id="185" name="Google Shape;185;p14"/>
          <p:cNvSpPr txBox="1"/>
          <p:nvPr>
            <p:ph type="title"/>
          </p:nvPr>
        </p:nvSpPr>
        <p:spPr>
          <a:xfrm>
            <a:off x="2124075" y="115887"/>
            <a:ext cx="6946900"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Sample Characteristics of IT Users in Both Countries</a:t>
            </a:r>
            <a:endParaRPr/>
          </a:p>
        </p:txBody>
      </p:sp>
      <p:sp>
        <p:nvSpPr>
          <p:cNvPr id="186" name="Google Shape;186;p14"/>
          <p:cNvSpPr txBox="1"/>
          <p:nvPr/>
        </p:nvSpPr>
        <p:spPr>
          <a:xfrm>
            <a:off x="1293812" y="2997200"/>
            <a:ext cx="7850187" cy="20304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1800"/>
              <a:buFont typeface="Times New Roman"/>
              <a:buNone/>
            </a:pPr>
            <a:r>
              <a:rPr b="1" i="0" lang="en-US" sz="1800" u="none" cap="none" strike="noStrike">
                <a:solidFill>
                  <a:schemeClr val="dk1"/>
                </a:solidFill>
                <a:latin typeface="Times New Roman"/>
                <a:ea typeface="Times New Roman"/>
                <a:cs typeface="Times New Roman"/>
                <a:sym typeface="Times New Roman"/>
              </a:rPr>
              <a:t>Participants and data collection.</a:t>
            </a:r>
            <a:r>
              <a:rPr b="0" i="0" lang="en-US" sz="1800" u="none" cap="none" strike="noStrike">
                <a:solidFill>
                  <a:schemeClr val="dk1"/>
                </a:solidFill>
                <a:latin typeface="Times New Roman"/>
                <a:ea typeface="Times New Roman"/>
                <a:cs typeface="Times New Roman"/>
                <a:sym typeface="Times New Roman"/>
              </a:rPr>
              <a:t> </a:t>
            </a:r>
            <a:r>
              <a:rPr b="0" i="0" lang="en-US" sz="1800" u="none" cap="none" strike="noStrike">
                <a:solidFill>
                  <a:schemeClr val="dk1"/>
                </a:solidFill>
                <a:latin typeface="Calibri"/>
                <a:ea typeface="Calibri"/>
                <a:cs typeface="Calibri"/>
                <a:sym typeface="Calibri"/>
              </a:rPr>
              <a:t>The trials construction included the methods of random interpersonal network and sequence sampling with the passive optimal experiment design in Poland (Kowal and Keplinger 2019). </a:t>
            </a:r>
            <a:endParaRPr/>
          </a:p>
          <a:p>
            <a:pPr indent="0" lvl="0" marL="0" marR="0" rtl="0" algn="l">
              <a:lnSpc>
                <a:spcPct val="100000"/>
              </a:lnSpc>
              <a:spcBef>
                <a:spcPts val="0"/>
              </a:spcBef>
              <a:spcAft>
                <a:spcPts val="0"/>
              </a:spcAft>
              <a:buClr>
                <a:schemeClr val="dk1"/>
              </a:buClr>
              <a:buSzPts val="1800"/>
              <a:buFont typeface="Arial"/>
              <a:buNone/>
            </a:pPr>
            <a:r>
              <a:t/>
            </a:r>
            <a:endParaRPr b="0" i="0" sz="1800" u="none" cap="none" strike="noStrik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1800"/>
              <a:buFont typeface="Calibri"/>
              <a:buNone/>
            </a:pPr>
            <a:r>
              <a:rPr b="0" i="0" lang="en-US" sz="1800" u="none" cap="none" strike="noStrike">
                <a:solidFill>
                  <a:schemeClr val="dk1"/>
                </a:solidFill>
                <a:latin typeface="Calibri"/>
                <a:ea typeface="Calibri"/>
                <a:cs typeface="Calibri"/>
                <a:sym typeface="Calibri"/>
              </a:rPr>
              <a:t>The study was carried out in 2016-2019 in a group of 280 IT Users in Poland. The research was conducted by means of an online survey based on our own adopted tools: The OCB Questionnaire and The Life Satisfaction Questionnaire.</a:t>
            </a:r>
            <a:endParaRPr/>
          </a:p>
        </p:txBody>
      </p:sp>
      <p:pic>
        <p:nvPicPr>
          <p:cNvPr id="187" name="Google Shape;187;p14"/>
          <p:cNvPicPr preferRelativeResize="0"/>
          <p:nvPr/>
        </p:nvPicPr>
        <p:blipFill rotWithShape="1">
          <a:blip r:embed="rId3">
            <a:alphaModFix/>
          </a:blip>
          <a:srcRect b="0" l="0" r="0" t="0"/>
          <a:stretch/>
        </p:blipFill>
        <p:spPr>
          <a:xfrm>
            <a:off x="901700" y="207962"/>
            <a:ext cx="7535862" cy="3419475"/>
          </a:xfrm>
          <a:prstGeom prst="rect">
            <a:avLst/>
          </a:prstGeom>
          <a:noFill/>
          <a:ln>
            <a:noFill/>
          </a:ln>
        </p:spPr>
      </p:pic>
      <p:graphicFrame>
        <p:nvGraphicFramePr>
          <p:cNvPr id="188" name="Google Shape;188;p14"/>
          <p:cNvGraphicFramePr/>
          <p:nvPr/>
        </p:nvGraphicFramePr>
        <p:xfrm>
          <a:off x="2843212" y="5157787"/>
          <a:ext cx="3000000" cy="3000000"/>
        </p:xfrm>
        <a:graphic>
          <a:graphicData uri="http://schemas.openxmlformats.org/drawingml/2006/table">
            <a:tbl>
              <a:tblPr>
                <a:noFill/>
                <a:tableStyleId>{EFC795D9-8C2C-4CEB-B5EF-AD36228058AF}</a:tableStyleId>
              </a:tblPr>
              <a:tblGrid>
                <a:gridCol w="1344600"/>
                <a:gridCol w="1343025"/>
                <a:gridCol w="1344600"/>
              </a:tblGrid>
              <a:tr h="280975">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Category</a:t>
                      </a:r>
                      <a:endParaRPr/>
                    </a:p>
                  </a:txBody>
                  <a:tcPr marT="6350" marB="0" marR="6350" marL="6350" anchor="b">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Quantity</a:t>
                      </a:r>
                      <a:endParaRPr/>
                    </a:p>
                  </a:txBody>
                  <a:tcPr marT="6350" marB="0" marR="6350" marL="63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ct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Percent</a:t>
                      </a:r>
                      <a:endParaRPr/>
                    </a:p>
                  </a:txBody>
                  <a:tcPr marT="6350" marB="0" marR="6350" marL="63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280975">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Supervisor</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91,00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32,50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390525">
                <a:tc>
                  <a:txBody>
                    <a:bodyPr/>
                    <a:lstStyle/>
                    <a:p>
                      <a:pPr indent="0" lvl="0" marL="0" marR="0" rtl="0" algn="l">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Subordinate</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189,00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67,50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r h="280975">
                <a:tc>
                  <a:txBody>
                    <a:bodyPr/>
                    <a:lstStyle/>
                    <a:p>
                      <a:pPr indent="0" lvl="0" marL="0" marR="0" rtl="0" algn="l">
                        <a:lnSpc>
                          <a:spcPct val="100000"/>
                        </a:lnSpc>
                        <a:spcBef>
                          <a:spcPts val="0"/>
                        </a:spcBef>
                        <a:spcAft>
                          <a:spcPts val="0"/>
                        </a:spcAft>
                        <a:buClr>
                          <a:srgbClr val="000000"/>
                        </a:buClr>
                        <a:buSzPts val="1800"/>
                        <a:buFont typeface="Arial"/>
                        <a:buNone/>
                      </a:pPr>
                      <a:r>
                        <a:rPr b="0" i="0" lang="en-US" sz="1800" u="none" cap="none" strike="noStrike">
                          <a:solidFill>
                            <a:srgbClr val="000000"/>
                          </a:solidFill>
                          <a:latin typeface="Arial"/>
                          <a:ea typeface="Arial"/>
                          <a:cs typeface="Arial"/>
                          <a:sym typeface="Arial"/>
                        </a:rPr>
                        <a:t>Total</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280,00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c>
                  <a:txBody>
                    <a:bodyPr/>
                    <a:lstStyle/>
                    <a:p>
                      <a:pPr indent="0" lvl="0" marL="0" marR="0" rtl="0" algn="r">
                        <a:lnSpc>
                          <a:spcPct val="100000"/>
                        </a:lnSpc>
                        <a:spcBef>
                          <a:spcPts val="0"/>
                        </a:spcBef>
                        <a:spcAft>
                          <a:spcPts val="0"/>
                        </a:spcAft>
                        <a:buClr>
                          <a:srgbClr val="000000"/>
                        </a:buClr>
                        <a:buSzPts val="1800"/>
                        <a:buFont typeface="Calibri"/>
                        <a:buNone/>
                      </a:pPr>
                      <a:r>
                        <a:rPr b="0" i="0" lang="en-US" sz="1800" u="none" cap="none" strike="noStrike">
                          <a:solidFill>
                            <a:srgbClr val="000000"/>
                          </a:solidFill>
                          <a:latin typeface="Calibri"/>
                          <a:ea typeface="Calibri"/>
                          <a:cs typeface="Calibri"/>
                          <a:sym typeface="Calibri"/>
                        </a:rPr>
                        <a:t>100,00</a:t>
                      </a:r>
                      <a:endParaRPr/>
                    </a:p>
                  </a:txBody>
                  <a:tcPr marT="6350" marB="0" marR="6350" marL="63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solidFill>
                      <a:srgbClr val="E9EDF4"/>
                    </a:solidFill>
                  </a:tcPr>
                </a:tc>
              </a:tr>
            </a:tbl>
          </a:graphicData>
        </a:graphic>
      </p:graphicFrame>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 presetSubtype="0">
                                  <p:stCondLst>
                                    <p:cond delay="0"/>
                                  </p:stCondLst>
                                  <p:childTnLst>
                                    <p:set>
                                      <p:cBhvr>
                                        <p:cTn dur="1" fill="hold">
                                          <p:stCondLst>
                                            <p:cond delay="0"/>
                                          </p:stCondLst>
                                        </p:cTn>
                                        <p:tgtEl>
                                          <p:spTgt spid="187"/>
                                        </p:tgtEl>
                                        <p:attrNameLst>
                                          <p:attrName>style.visibility</p:attrName>
                                        </p:attrNameLst>
                                      </p:cBhvr>
                                      <p:to>
                                        <p:strVal val="visible"/>
                                      </p:to>
                                    </p:se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2" name="Shape 192"/>
        <p:cNvGrpSpPr/>
        <p:nvPr/>
      </p:nvGrpSpPr>
      <p:grpSpPr>
        <a:xfrm>
          <a:off x="0" y="0"/>
          <a:ext cx="0" cy="0"/>
          <a:chOff x="0" y="0"/>
          <a:chExt cx="0" cy="0"/>
        </a:xfrm>
      </p:grpSpPr>
      <p:sp>
        <p:nvSpPr>
          <p:cNvPr id="193" name="Google Shape;193;p15"/>
          <p:cNvSpPr txBox="1"/>
          <p:nvPr>
            <p:ph type="title"/>
          </p:nvPr>
        </p:nvSpPr>
        <p:spPr>
          <a:xfrm>
            <a:off x="457200" y="274637"/>
            <a:ext cx="8229600" cy="4905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Statistical methods</a:t>
            </a:r>
            <a:endParaRPr/>
          </a:p>
        </p:txBody>
      </p:sp>
      <p:sp>
        <p:nvSpPr>
          <p:cNvPr id="194" name="Google Shape;194;p15"/>
          <p:cNvSpPr txBox="1"/>
          <p:nvPr>
            <p:ph idx="1" type="body"/>
          </p:nvPr>
        </p:nvSpPr>
        <p:spPr>
          <a:xfrm>
            <a:off x="971550" y="908050"/>
            <a:ext cx="8147050" cy="4525962"/>
          </a:xfrm>
          <a:prstGeom prst="rect">
            <a:avLst/>
          </a:prstGeom>
          <a:noFill/>
          <a:ln>
            <a:noFill/>
          </a:ln>
        </p:spPr>
        <p:txBody>
          <a:bodyPr anchorCtr="0" anchor="t" bIns="45700" lIns="91425" spcFirstLastPara="1" rIns="91425" wrap="square" tIns="45700">
            <a:noAutofit/>
          </a:bodyPr>
          <a:lstStyle/>
          <a:p>
            <a:pPr indent="-342900" lvl="0" marL="342900" marR="0" rtl="0" algn="just">
              <a:lnSpc>
                <a:spcPct val="100000"/>
              </a:lnSpc>
              <a:spcBef>
                <a:spcPts val="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For all questions measuring LS was applied from the 5-point Likert scale: 1 means “I strongly disagree,” and 5 “I strongly agree.” </a:t>
            </a:r>
            <a:endParaRPr/>
          </a:p>
          <a:p>
            <a:pPr indent="-342900" lvl="0" marL="342900" marR="0" rtl="0" algn="just">
              <a:lnSpc>
                <a:spcPct val="100000"/>
              </a:lnSpc>
              <a:spcBef>
                <a:spcPts val="540"/>
              </a:spcBef>
              <a:spcAft>
                <a:spcPts val="0"/>
              </a:spcAft>
              <a:buClr>
                <a:schemeClr val="dk1"/>
              </a:buClr>
              <a:buSzPts val="2700"/>
              <a:buFont typeface="Arial"/>
              <a:buChar char="•"/>
            </a:pPr>
            <a:r>
              <a:rPr b="0" i="0" lang="en-US" sz="2700" u="none">
                <a:solidFill>
                  <a:schemeClr val="dk1"/>
                </a:solidFill>
                <a:latin typeface="Calibri"/>
                <a:ea typeface="Calibri"/>
                <a:cs typeface="Calibri"/>
                <a:sym typeface="Calibri"/>
              </a:rPr>
              <a:t>For all questions measuring OCB was applied from the 4-point Likert scale: 1 - She/ he completely is not like that, 2 - She/ he is not like that, 3 - She/ he is like that, 4 - She/ he is so completely.  </a:t>
            </a:r>
            <a:endParaRPr/>
          </a:p>
          <a:p>
            <a:pPr indent="-342900" lvl="1" marL="342900" marR="0" rtl="0" algn="just">
              <a:lnSpc>
                <a:spcPct val="100000"/>
              </a:lnSpc>
              <a:spcBef>
                <a:spcPts val="540"/>
              </a:spcBef>
              <a:spcAft>
                <a:spcPts val="0"/>
              </a:spcAft>
              <a:buClr>
                <a:schemeClr val="dk1"/>
              </a:buClr>
              <a:buSzPts val="2700"/>
              <a:buFont typeface="Arial"/>
              <a:buChar char="•"/>
            </a:pPr>
            <a:r>
              <a:rPr b="0" i="0" lang="en-US" sz="2700" u="none" cap="none" strike="noStrike">
                <a:solidFill>
                  <a:schemeClr val="dk1"/>
                </a:solidFill>
                <a:latin typeface="Calibri"/>
                <a:ea typeface="Calibri"/>
                <a:cs typeface="Calibri"/>
                <a:sym typeface="Calibri"/>
              </a:rPr>
              <a:t>The statistical methods were chosen appropriately to measuring variables’ scales. They comprised the descriptive statistics, the point estimation, the section estimation, the statistical hypotheses verification and multivariate analysis as ANOVA, CFA, EFA, AVE, SEM. MANOVA, multivariate analysis of variance, regression approach. </a:t>
            </a:r>
            <a:endParaRPr/>
          </a:p>
          <a:p>
            <a:pPr indent="-165100" lvl="0" marL="342900" marR="0" rtl="0" algn="just">
              <a:lnSpc>
                <a:spcPct val="100000"/>
              </a:lnSpc>
              <a:spcBef>
                <a:spcPts val="560"/>
              </a:spcBef>
              <a:spcAft>
                <a:spcPts val="0"/>
              </a:spcAft>
              <a:buClr>
                <a:schemeClr val="dk1"/>
              </a:buClr>
              <a:buSzPts val="2800"/>
              <a:buFont typeface="Arial"/>
              <a:buNone/>
            </a:pPr>
            <a:r>
              <a:t/>
            </a:r>
            <a:endParaRPr b="0" i="0" sz="2800" u="none">
              <a:solidFill>
                <a:schemeClr val="dk1"/>
              </a:solidFill>
              <a:latin typeface="Calibri"/>
              <a:ea typeface="Calibri"/>
              <a:cs typeface="Calibri"/>
              <a:sym typeface="Calibri"/>
            </a:endParaRPr>
          </a:p>
          <a:p>
            <a:pPr indent="-139700" lvl="0" marL="342900" marR="0" rtl="0" algn="l">
              <a:lnSpc>
                <a:spcPct val="100000"/>
              </a:lnSpc>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a:p>
            <a:pPr indent="-139700" lvl="0" marL="342900" marR="0" rtl="0" algn="l">
              <a:spcBef>
                <a:spcPts val="640"/>
              </a:spcBef>
              <a:spcAft>
                <a:spcPts val="0"/>
              </a:spcAft>
              <a:buClr>
                <a:schemeClr val="dk1"/>
              </a:buClr>
              <a:buSzPts val="3200"/>
              <a:buFont typeface="Arial"/>
              <a:buNone/>
            </a:pPr>
            <a:r>
              <a:t/>
            </a:r>
            <a:endParaRPr b="0" i="0" sz="3200" u="none">
              <a:solidFill>
                <a:schemeClr val="dk1"/>
              </a:solidFill>
              <a:latin typeface="Calibri"/>
              <a:ea typeface="Calibri"/>
              <a:cs typeface="Calibri"/>
              <a:sym typeface="Calibri"/>
            </a:endParaRPr>
          </a:p>
        </p:txBody>
      </p:sp>
      <p:sp>
        <p:nvSpPr>
          <p:cNvPr id="195" name="Google Shape;195;p1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Tree>
  </p:cSld>
  <p:clrMapOvr>
    <a:masterClrMapping/>
  </p:clrMapOvr>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99" name="Shape 199"/>
        <p:cNvGrpSpPr/>
        <p:nvPr/>
      </p:nvGrpSpPr>
      <p:grpSpPr>
        <a:xfrm>
          <a:off x="0" y="0"/>
          <a:ext cx="0" cy="0"/>
          <a:chOff x="0" y="0"/>
          <a:chExt cx="0" cy="0"/>
        </a:xfrm>
      </p:grpSpPr>
      <p:sp>
        <p:nvSpPr>
          <p:cNvPr id="200" name="Google Shape;200;p16"/>
          <p:cNvSpPr txBox="1"/>
          <p:nvPr>
            <p:ph type="title"/>
          </p:nvPr>
        </p:nvSpPr>
        <p:spPr>
          <a:xfrm>
            <a:off x="2339975" y="260350"/>
            <a:ext cx="5483225" cy="490537"/>
          </a:xfrm>
          <a:prstGeom prst="rect">
            <a:avLst/>
          </a:prstGeom>
          <a:noFill/>
          <a:ln>
            <a:noFill/>
          </a:ln>
        </p:spPr>
        <p:txBody>
          <a:bodyPr anchorCtr="0" anchor="ctr" bIns="45700" lIns="91425" spcFirstLastPara="1" rIns="91425" wrap="square" tIns="45700">
            <a:noAutofit/>
          </a:bodyPr>
          <a:lstStyle/>
          <a:p>
            <a:pPr indent="0" lvl="0" marL="0" rtl="0" algn="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The adaptation process</a:t>
            </a:r>
            <a:endParaRPr/>
          </a:p>
        </p:txBody>
      </p:sp>
      <p:pic>
        <p:nvPicPr>
          <p:cNvPr id="201" name="Google Shape;201;p16"/>
          <p:cNvPicPr preferRelativeResize="0"/>
          <p:nvPr>
            <p:ph idx="1" type="body"/>
          </p:nvPr>
        </p:nvPicPr>
        <p:blipFill rotWithShape="1">
          <a:blip r:embed="rId3">
            <a:alphaModFix/>
          </a:blip>
          <a:srcRect b="0" l="0" r="0" t="0"/>
          <a:stretch/>
        </p:blipFill>
        <p:spPr>
          <a:xfrm>
            <a:off x="1090612" y="1000125"/>
            <a:ext cx="8066087" cy="5387975"/>
          </a:xfrm>
          <a:prstGeom prst="rect">
            <a:avLst/>
          </a:prstGeom>
          <a:noFill/>
          <a:ln>
            <a:noFill/>
          </a:ln>
        </p:spPr>
      </p:pic>
    </p:spTree>
  </p:cSld>
  <p:clrMapOvr>
    <a:masterClrMapping/>
  </p:clrMapOvr>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05" name="Shape 205"/>
        <p:cNvGrpSpPr/>
        <p:nvPr/>
      </p:nvGrpSpPr>
      <p:grpSpPr>
        <a:xfrm>
          <a:off x="0" y="0"/>
          <a:ext cx="0" cy="0"/>
          <a:chOff x="0" y="0"/>
          <a:chExt cx="0" cy="0"/>
        </a:xfrm>
      </p:grpSpPr>
      <p:sp>
        <p:nvSpPr>
          <p:cNvPr id="206" name="Google Shape;206;p17"/>
          <p:cNvSpPr txBox="1"/>
          <p:nvPr>
            <p:ph type="title"/>
          </p:nvPr>
        </p:nvSpPr>
        <p:spPr>
          <a:xfrm>
            <a:off x="1979612" y="188912"/>
            <a:ext cx="7199312" cy="633412"/>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1800"/>
              <a:buFont typeface="Calibri"/>
              <a:buNone/>
            </a:pPr>
            <a:r>
              <a:rPr b="1" i="0" lang="en-US" sz="1800" u="none">
                <a:solidFill>
                  <a:schemeClr val="lt1"/>
                </a:solidFill>
                <a:latin typeface="Calibri"/>
                <a:ea typeface="Calibri"/>
                <a:cs typeface="Calibri"/>
                <a:sym typeface="Calibri"/>
              </a:rPr>
              <a:t>OCB, Global Model – Scales Discriminant Power (AVE, EFA), Reliability (Cronbach’s α) Analysis, and Validity (CFA) </a:t>
            </a:r>
            <a:endParaRPr/>
          </a:p>
        </p:txBody>
      </p:sp>
      <p:sp>
        <p:nvSpPr>
          <p:cNvPr id="207" name="Google Shape;207;p17"/>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2000"/>
              <a:buFont typeface="Calibri"/>
              <a:buNone/>
            </a:pPr>
            <a:fld id="{00000000-1234-1234-1234-123412341234}" type="slidenum">
              <a:rPr b="0" i="0" lang="en-US" sz="2000" u="none" cap="none" strike="noStrike">
                <a:solidFill>
                  <a:srgbClr val="898989"/>
                </a:solidFill>
                <a:latin typeface="Calibri"/>
                <a:ea typeface="Calibri"/>
                <a:cs typeface="Calibri"/>
                <a:sym typeface="Calibri"/>
              </a:rPr>
              <a:t>‹#›</a:t>
            </a:fld>
            <a:endParaRPr/>
          </a:p>
        </p:txBody>
      </p:sp>
      <p:sp>
        <p:nvSpPr>
          <p:cNvPr id="208" name="Google Shape;208;p17"/>
          <p:cNvSpPr txBox="1"/>
          <p:nvPr/>
        </p:nvSpPr>
        <p:spPr>
          <a:xfrm>
            <a:off x="23812" y="4719637"/>
            <a:ext cx="9144000" cy="21383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900"/>
              <a:buFont typeface="Arial"/>
              <a:buNone/>
            </a:pPr>
            <a:r>
              <a:rPr b="0" i="0" lang="en-US" sz="1900" u="none" cap="none" strike="noStrike">
                <a:solidFill>
                  <a:schemeClr val="dk1"/>
                </a:solidFill>
                <a:latin typeface="Arial"/>
                <a:ea typeface="Arial"/>
                <a:cs typeface="Arial"/>
                <a:sym typeface="Arial"/>
              </a:rPr>
              <a:t>Analytical methods used in the process of validation comprised the method of competent judges, items discriminatory power, scales validity (CFA) and reliability (Cronbach’s α) analysis.To measure the discriminant validity of the construct the authors apply the Average Variance Extracted (AVE) method, in order to examine whether the amount of variance explained by the construct in relation to the amount of variance due to the measurement error is significant. </a:t>
            </a:r>
            <a:r>
              <a:rPr b="1" i="0" lang="en-US" sz="1900" u="none" cap="none" strike="noStrike">
                <a:solidFill>
                  <a:schemeClr val="dk1"/>
                </a:solidFill>
                <a:latin typeface="Arial"/>
                <a:ea typeface="Arial"/>
                <a:cs typeface="Arial"/>
                <a:sym typeface="Arial"/>
              </a:rPr>
              <a:t>The conceptual model was confirmed by SEM analysis.</a:t>
            </a:r>
            <a:endParaRPr/>
          </a:p>
        </p:txBody>
      </p:sp>
      <p:pic>
        <p:nvPicPr>
          <p:cNvPr id="209" name="Google Shape;209;p17"/>
          <p:cNvPicPr preferRelativeResize="0"/>
          <p:nvPr/>
        </p:nvPicPr>
        <p:blipFill rotWithShape="1">
          <a:blip r:embed="rId3">
            <a:alphaModFix/>
          </a:blip>
          <a:srcRect b="0" l="0" r="0" t="0"/>
          <a:stretch/>
        </p:blipFill>
        <p:spPr>
          <a:xfrm>
            <a:off x="1476375" y="836612"/>
            <a:ext cx="6983412" cy="3883025"/>
          </a:xfrm>
          <a:prstGeom prst="rect">
            <a:avLst/>
          </a:prstGeom>
          <a:noFill/>
          <a:ln>
            <a:noFill/>
          </a:ln>
        </p:spPr>
      </p:pic>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09"/>
                                        </p:tgtEl>
                                        <p:attrNameLst>
                                          <p:attrName>style.visibility</p:attrName>
                                        </p:attrNameLst>
                                      </p:cBhvr>
                                      <p:to>
                                        <p:strVal val="visible"/>
                                      </p:to>
                                    </p:set>
                                    <p:animEffect filter="fade" transition="in">
                                      <p:cBhvr>
                                        <p:cTn dur="1000"/>
                                        <p:tgtEl>
                                          <p:spTgt spid="20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13" name="Shape 213"/>
        <p:cNvGrpSpPr/>
        <p:nvPr/>
      </p:nvGrpSpPr>
      <p:grpSpPr>
        <a:xfrm>
          <a:off x="0" y="0"/>
          <a:ext cx="0" cy="0"/>
          <a:chOff x="0" y="0"/>
          <a:chExt cx="0" cy="0"/>
        </a:xfrm>
      </p:grpSpPr>
      <p:sp>
        <p:nvSpPr>
          <p:cNvPr id="214" name="Google Shape;214;p18"/>
          <p:cNvSpPr txBox="1"/>
          <p:nvPr>
            <p:ph type="title"/>
          </p:nvPr>
        </p:nvSpPr>
        <p:spPr>
          <a:xfrm>
            <a:off x="1835150" y="84137"/>
            <a:ext cx="7308850" cy="1081087"/>
          </a:xfrm>
          <a:prstGeom prst="rect">
            <a:avLst/>
          </a:prstGeom>
          <a:solidFill>
            <a:schemeClr val="dk2"/>
          </a:solid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The correlations concerning sample of IT Users in dimensions of  OCB (OCBI, OCBO), Position, Satisfaction (JS, LS) (significance with p&lt;0.05)</a:t>
            </a:r>
            <a:endParaRPr/>
          </a:p>
        </p:txBody>
      </p:sp>
      <p:graphicFrame>
        <p:nvGraphicFramePr>
          <p:cNvPr id="215" name="Google Shape;215;p18"/>
          <p:cNvGraphicFramePr/>
          <p:nvPr/>
        </p:nvGraphicFramePr>
        <p:xfrm>
          <a:off x="1152525" y="1557337"/>
          <a:ext cx="3000000" cy="3000000"/>
        </p:xfrm>
        <a:graphic>
          <a:graphicData uri="http://schemas.openxmlformats.org/drawingml/2006/table">
            <a:tbl>
              <a:tblPr>
                <a:noFill/>
                <a:tableStyleId>{EFC795D9-8C2C-4CEB-B5EF-AD36228058AF}</a:tableStyleId>
              </a:tblPr>
              <a:tblGrid>
                <a:gridCol w="5445125"/>
                <a:gridCol w="849300"/>
                <a:gridCol w="847725"/>
                <a:gridCol w="849300"/>
              </a:tblGrid>
              <a:tr h="3111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Independent variables</a:t>
                      </a:r>
                      <a:endParaRPr/>
                    </a:p>
                  </a:txBody>
                  <a:tcPr marT="6350" marB="0" marR="6350" marL="6350" anchor="b">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OCBI</a:t>
                      </a:r>
                      <a:endParaRPr/>
                    </a:p>
                  </a:txBody>
                  <a:tcPr marT="6350" marB="0" marR="6350" marL="63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OCBO</a:t>
                      </a:r>
                      <a:endParaRPr/>
                    </a:p>
                  </a:txBody>
                  <a:tcPr marT="6350" marB="0" marR="6350" marL="63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OCB</a:t>
                      </a:r>
                      <a:endParaRPr/>
                    </a:p>
                  </a:txBody>
                  <a:tcPr marT="6350" marB="0" marR="6350" marL="6350">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Position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0,10</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0,08</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0,13</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Job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0,25</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0,24</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0,29</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Individual life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0,18</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0,13</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0,19</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3111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Global life satisfaction (JS+Lslife)</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0,28</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0,24</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0,31</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9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INT_POS_GLLS - interaction of position and global life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0,25</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0,25</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0,29</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9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INT_SJOB_POS - interaction of position and job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0,21</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0,22</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0,25</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9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INT_LS_POS -  - interaction of position and private - individual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0,18</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0,08</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0,17</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r h="615950">
                <a:tc>
                  <a:txBody>
                    <a:bodyPr/>
                    <a:lstStyle/>
                    <a:p>
                      <a:pPr indent="0" lvl="0" marL="0" marR="0" rtl="0" algn="l">
                        <a:lnSpc>
                          <a:spcPct val="100000"/>
                        </a:lnSpc>
                        <a:spcBef>
                          <a:spcPts val="0"/>
                        </a:spcBef>
                        <a:spcAft>
                          <a:spcPts val="0"/>
                        </a:spcAft>
                        <a:buClr>
                          <a:srgbClr val="000000"/>
                        </a:buClr>
                        <a:buSzPts val="2000"/>
                        <a:buFont typeface="Arial"/>
                        <a:buNone/>
                      </a:pPr>
                      <a:r>
                        <a:rPr b="0" i="0" lang="en-US" sz="2000" u="none" cap="none" strike="noStrike">
                          <a:solidFill>
                            <a:srgbClr val="000000"/>
                          </a:solidFill>
                          <a:latin typeface="Arial"/>
                          <a:ea typeface="Arial"/>
                          <a:cs typeface="Arial"/>
                          <a:sym typeface="Arial"/>
                        </a:rPr>
                        <a:t>Int_LSJOB_LSLIFE - interaction of job satisfaction and life satisfaction</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0,27</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0,24</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FF0000"/>
                        </a:buClr>
                        <a:buSzPts val="2000"/>
                        <a:buFont typeface="Arial"/>
                        <a:buNone/>
                      </a:pPr>
                      <a:r>
                        <a:rPr b="0" i="0" lang="en-US" sz="2000" u="none" cap="none" strike="noStrike">
                          <a:solidFill>
                            <a:srgbClr val="FF0000"/>
                          </a:solidFill>
                          <a:latin typeface="Arial"/>
                          <a:ea typeface="Arial"/>
                          <a:cs typeface="Arial"/>
                          <a:sym typeface="Arial"/>
                        </a:rPr>
                        <a:t>0,31</a:t>
                      </a:r>
                      <a:endParaRPr/>
                    </a:p>
                  </a:txBody>
                  <a:tcPr marT="6350" marB="0" marR="6350" marL="6350" anchor="ctr">
                    <a:lnL cap="flat" cmpd="sng" w="9525">
                      <a:solidFill>
                        <a:srgbClr val="000000"/>
                      </a:solidFill>
                      <a:prstDash val="solid"/>
                      <a:round/>
                      <a:headEnd len="sm" w="sm" type="none"/>
                      <a:tailEnd len="sm" w="sm" type="none"/>
                    </a:lnL>
                    <a:lnR cap="flat" cmpd="sng" w="9525">
                      <a:solidFill>
                        <a:srgbClr val="000000"/>
                      </a:solidFill>
                      <a:prstDash val="solid"/>
                      <a:round/>
                      <a:headEnd len="sm" w="sm" type="none"/>
                      <a:tailEnd len="sm" w="sm" type="none"/>
                    </a:lnR>
                    <a:lnT cap="flat" cmpd="sng" w="9525">
                      <a:solidFill>
                        <a:srgbClr val="000000"/>
                      </a:solidFill>
                      <a:prstDash val="solid"/>
                      <a:round/>
                      <a:headEnd len="sm" w="sm" type="none"/>
                      <a:tailEnd len="sm" w="sm" type="none"/>
                    </a:lnT>
                    <a:lnB cap="flat" cmpd="sng" w="9525">
                      <a:solidFill>
                        <a:srgbClr val="000000"/>
                      </a:solidFill>
                      <a:prstDash val="solid"/>
                      <a:round/>
                      <a:headEnd len="sm" w="sm" type="none"/>
                      <a:tailEnd len="sm" w="sm" type="none"/>
                    </a:lnB>
                  </a:tcPr>
                </a:tc>
              </a:tr>
            </a:tbl>
          </a:graphicData>
        </a:graphic>
      </p:graphicFrame>
      <p:sp>
        <p:nvSpPr>
          <p:cNvPr id="216" name="Google Shape;216;p18"/>
          <p:cNvSpPr txBox="1"/>
          <p:nvPr/>
        </p:nvSpPr>
        <p:spPr>
          <a:xfrm rot="5400000">
            <a:off x="-1262062" y="2536825"/>
            <a:ext cx="3314700" cy="923925"/>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4800"/>
              <a:buFont typeface="Calibri"/>
              <a:buNone/>
            </a:pPr>
            <a:r>
              <a:rPr b="1" i="0" lang="en-US" sz="4800" u="none" cap="none" strike="noStrike">
                <a:solidFill>
                  <a:schemeClr val="lt1"/>
                </a:solidFill>
                <a:latin typeface="Calibri"/>
                <a:ea typeface="Calibri"/>
                <a:cs typeface="Calibri"/>
                <a:sym typeface="Calibri"/>
              </a:rPr>
              <a:t>Results </a:t>
            </a:r>
            <a:endParaRPr/>
          </a:p>
        </p:txBody>
      </p:sp>
    </p:spTree>
  </p:cSld>
  <p:clrMapOvr>
    <a:masterClrMapping/>
  </p:clrMapOvr>
</p:sld>
</file>

<file path=ppt/slides/slide1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0" name="Shape 220"/>
        <p:cNvGrpSpPr/>
        <p:nvPr/>
      </p:nvGrpSpPr>
      <p:grpSpPr>
        <a:xfrm>
          <a:off x="0" y="0"/>
          <a:ext cx="0" cy="0"/>
          <a:chOff x="0" y="0"/>
          <a:chExt cx="0" cy="0"/>
        </a:xfrm>
      </p:grpSpPr>
      <p:sp>
        <p:nvSpPr>
          <p:cNvPr id="221" name="Google Shape;221;p19"/>
          <p:cNvSpPr txBox="1"/>
          <p:nvPr>
            <p:ph type="title"/>
          </p:nvPr>
        </p:nvSpPr>
        <p:spPr>
          <a:xfrm>
            <a:off x="1908175" y="115887"/>
            <a:ext cx="7235825"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Overview of Results</a:t>
            </a:r>
            <a:endParaRPr/>
          </a:p>
        </p:txBody>
      </p:sp>
      <p:sp>
        <p:nvSpPr>
          <p:cNvPr id="222" name="Google Shape;222;p19"/>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graphicFrame>
        <p:nvGraphicFramePr>
          <p:cNvPr id="223" name="Google Shape;223;p19"/>
          <p:cNvGraphicFramePr/>
          <p:nvPr/>
        </p:nvGraphicFramePr>
        <p:xfrm>
          <a:off x="1187450" y="1484312"/>
          <a:ext cx="3000000" cy="3000000"/>
        </p:xfrm>
        <a:graphic>
          <a:graphicData uri="http://schemas.openxmlformats.org/drawingml/2006/table">
            <a:tbl>
              <a:tblPr>
                <a:noFill/>
                <a:tableStyleId>{EFC795D9-8C2C-4CEB-B5EF-AD36228058AF}</a:tableStyleId>
              </a:tblPr>
              <a:tblGrid>
                <a:gridCol w="1382700"/>
                <a:gridCol w="1311275"/>
                <a:gridCol w="4949825"/>
              </a:tblGrid>
              <a:tr h="306375">
                <a:tc>
                  <a:txBody>
                    <a:bodyPr/>
                    <a:lstStyle/>
                    <a:p>
                      <a:pPr indent="0" lvl="0" marL="0" marR="0" rtl="0" algn="ctr">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Times New Roman"/>
                          <a:ea typeface="Times New Roman"/>
                          <a:cs typeface="Times New Roman"/>
                          <a:sym typeface="Times New Roman"/>
                        </a:rPr>
                        <a:t>Hypothesis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Times New Roman"/>
                          <a:ea typeface="Times New Roman"/>
                          <a:cs typeface="Times New Roman"/>
                          <a:sym typeface="Times New Roman"/>
                        </a:rPr>
                        <a:t>Supported</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000"/>
                        <a:buFont typeface="Times New Roman"/>
                        <a:buNone/>
                      </a:pPr>
                      <a:r>
                        <a:rPr b="1" i="0" lang="en-US" sz="2000" u="none" cap="none" strike="noStrike">
                          <a:solidFill>
                            <a:srgbClr val="000000"/>
                          </a:solidFill>
                          <a:latin typeface="Times New Roman"/>
                          <a:ea typeface="Times New Roman"/>
                          <a:cs typeface="Times New Roman"/>
                          <a:sym typeface="Times New Roman"/>
                        </a:rPr>
                        <a:t>Comments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6475">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1</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Yes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Calibri"/>
                        <a:buNone/>
                      </a:pPr>
                      <a:r>
                        <a:rPr b="0" i="0" lang="en-US" sz="2100" u="none" cap="none" strike="noStrike">
                          <a:solidFill>
                            <a:schemeClr val="dk1"/>
                          </a:solidFill>
                          <a:latin typeface="Calibri"/>
                          <a:ea typeface="Calibri"/>
                          <a:cs typeface="Calibri"/>
                          <a:sym typeface="Calibri"/>
                        </a:rPr>
                        <a:t>There are the dependencies between life satisfaction, position (superiors and subordinates) and OCB among IT users.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004875">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2</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Yes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l">
                        <a:lnSpc>
                          <a:spcPct val="100000"/>
                        </a:lnSpc>
                        <a:spcBef>
                          <a:spcPts val="0"/>
                        </a:spcBef>
                        <a:spcAft>
                          <a:spcPts val="0"/>
                        </a:spcAft>
                        <a:buClr>
                          <a:schemeClr val="dk1"/>
                        </a:buClr>
                        <a:buSzPts val="2100"/>
                        <a:buFont typeface="Calibri"/>
                        <a:buNone/>
                      </a:pPr>
                      <a:r>
                        <a:rPr b="0" i="0" lang="en-US" sz="2100" u="none" cap="none" strike="noStrike">
                          <a:solidFill>
                            <a:schemeClr val="dk1"/>
                          </a:solidFill>
                          <a:latin typeface="Calibri"/>
                          <a:ea typeface="Calibri"/>
                          <a:cs typeface="Calibri"/>
                          <a:sym typeface="Calibri"/>
                        </a:rPr>
                        <a:t>Job satisfaction of IT users has an effect on the levels of the OCB (OCB-I and OCB-O).</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r h="1341425">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3</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rgbClr val="000000"/>
                        </a:buClr>
                        <a:buSzPts val="2200"/>
                        <a:buFont typeface="Times New Roman"/>
                        <a:buNone/>
                      </a:pPr>
                      <a:r>
                        <a:rPr b="0" i="0" lang="en-US" sz="2200" u="none" cap="none" strike="noStrike">
                          <a:solidFill>
                            <a:srgbClr val="000000"/>
                          </a:solidFill>
                          <a:latin typeface="Times New Roman"/>
                          <a:ea typeface="Times New Roman"/>
                          <a:cs typeface="Times New Roman"/>
                          <a:sym typeface="Times New Roman"/>
                        </a:rPr>
                        <a:t>Yes</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c>
                  <a:txBody>
                    <a:bodyPr/>
                    <a:lstStyle/>
                    <a:p>
                      <a:pPr indent="0" lvl="0" marL="0" marR="0" rtl="0" algn="just">
                        <a:lnSpc>
                          <a:spcPct val="100000"/>
                        </a:lnSpc>
                        <a:spcBef>
                          <a:spcPts val="0"/>
                        </a:spcBef>
                        <a:spcAft>
                          <a:spcPts val="0"/>
                        </a:spcAft>
                        <a:buClr>
                          <a:schemeClr val="dk1"/>
                        </a:buClr>
                        <a:buSzPts val="2100"/>
                        <a:buFont typeface="Calibri"/>
                        <a:buNone/>
                      </a:pPr>
                      <a:r>
                        <a:rPr b="0" i="0" lang="en-US" sz="2100" u="none" cap="none" strike="noStrike">
                          <a:solidFill>
                            <a:schemeClr val="dk1"/>
                          </a:solidFill>
                          <a:latin typeface="Calibri"/>
                          <a:ea typeface="Calibri"/>
                          <a:cs typeface="Calibri"/>
                          <a:sym typeface="Calibri"/>
                        </a:rPr>
                        <a:t>It can we observed the impact of the interaction between professional position and the dimensions of satisfaction on OCB  (OCB-I and OCB-O).</a:t>
                      </a:r>
                      <a:endParaRPr/>
                    </a:p>
                  </a:txBody>
                  <a:tcPr marT="0" marB="0" marR="68575" marL="68575" anchor="ctr">
                    <a:lnL cap="flat" cmpd="sng" w="12700">
                      <a:solidFill>
                        <a:srgbClr val="000000"/>
                      </a:solidFill>
                      <a:prstDash val="solid"/>
                      <a:round/>
                      <a:headEnd len="sm" w="sm" type="none"/>
                      <a:tailEnd len="sm" w="sm" type="none"/>
                    </a:lnL>
                    <a:lnR cap="flat" cmpd="sng" w="12700">
                      <a:solidFill>
                        <a:srgbClr val="000000"/>
                      </a:solidFill>
                      <a:prstDash val="solid"/>
                      <a:round/>
                      <a:headEnd len="sm" w="sm" type="none"/>
                      <a:tailEnd len="sm" w="sm" type="none"/>
                    </a:lnR>
                    <a:lnT cap="flat" cmpd="sng" w="12700">
                      <a:solidFill>
                        <a:srgbClr val="000000"/>
                      </a:solidFill>
                      <a:prstDash val="solid"/>
                      <a:round/>
                      <a:headEnd len="sm" w="sm" type="none"/>
                      <a:tailEnd len="sm" w="sm" type="none"/>
                    </a:lnT>
                    <a:lnB cap="flat" cmpd="sng" w="12700">
                      <a:solidFill>
                        <a:srgbClr val="000000"/>
                      </a:solidFill>
                      <a:prstDash val="solid"/>
                      <a:round/>
                      <a:headEnd len="sm" w="sm" type="none"/>
                      <a:tailEnd len="sm" w="sm" type="none"/>
                    </a:lnB>
                  </a:tcPr>
                </a:tc>
              </a:tr>
            </a:tbl>
          </a:graphicData>
        </a:graphic>
      </p:graphicFrame>
      <p:sp>
        <p:nvSpPr>
          <p:cNvPr id="224" name="Google Shape;224;p19"/>
          <p:cNvSpPr txBox="1"/>
          <p:nvPr/>
        </p:nvSpPr>
        <p:spPr>
          <a:xfrm>
            <a:off x="1187450" y="5432425"/>
            <a:ext cx="7643812" cy="647700"/>
          </a:xfrm>
          <a:prstGeom prst="rect">
            <a:avLst/>
          </a:prstGeom>
          <a:no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1800"/>
              <a:buFont typeface="Arial"/>
              <a:buNone/>
            </a:pPr>
            <a:r>
              <a:rPr b="0" i="0" lang="en-US" sz="1800" u="none" cap="none" strike="noStrike">
                <a:solidFill>
                  <a:schemeClr val="dk1"/>
                </a:solidFill>
                <a:latin typeface="Arial"/>
                <a:ea typeface="Arial"/>
                <a:cs typeface="Arial"/>
                <a:sym typeface="Arial"/>
              </a:rPr>
              <a:t>Our hypotheses concerned with Position, Satisfaction (JS and LS) and OCB (OCBI and OCBO) are confirmed.</a:t>
            </a:r>
            <a:endParaRPr/>
          </a:p>
        </p:txBody>
      </p:sp>
    </p:spTree>
  </p:cSld>
  <p:clrMapOvr>
    <a:masterClrMapping/>
  </p:clrMapOvr>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95" name="Shape 95"/>
        <p:cNvGrpSpPr/>
        <p:nvPr/>
      </p:nvGrpSpPr>
      <p:grpSpPr>
        <a:xfrm>
          <a:off x="0" y="0"/>
          <a:ext cx="0" cy="0"/>
          <a:chOff x="0" y="0"/>
          <a:chExt cx="0" cy="0"/>
        </a:xfrm>
      </p:grpSpPr>
      <p:sp>
        <p:nvSpPr>
          <p:cNvPr id="96" name="Google Shape;96;p2"/>
          <p:cNvSpPr txBox="1"/>
          <p:nvPr>
            <p:ph type="title"/>
          </p:nvPr>
        </p:nvSpPr>
        <p:spPr>
          <a:xfrm>
            <a:off x="1979612" y="274637"/>
            <a:ext cx="6707187" cy="4905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The </a:t>
            </a:r>
            <a:r>
              <a:rPr b="0" i="0" lang="en-US" sz="4400" u="none">
                <a:solidFill>
                  <a:schemeClr val="dk1"/>
                </a:solidFill>
                <a:latin typeface="Calibri"/>
                <a:ea typeface="Calibri"/>
                <a:cs typeface="Calibri"/>
                <a:sym typeface="Calibri"/>
              </a:rPr>
              <a:t> </a:t>
            </a:r>
            <a:r>
              <a:rPr b="0" i="0" lang="en-US" sz="4400" u="none">
                <a:solidFill>
                  <a:schemeClr val="lt1"/>
                </a:solidFill>
                <a:latin typeface="Calibri"/>
                <a:ea typeface="Calibri"/>
                <a:cs typeface="Calibri"/>
                <a:sym typeface="Calibri"/>
              </a:rPr>
              <a:t>Goals of This Study</a:t>
            </a:r>
            <a:endParaRPr/>
          </a:p>
        </p:txBody>
      </p:sp>
      <p:sp>
        <p:nvSpPr>
          <p:cNvPr id="97" name="Google Shape;97;p2"/>
          <p:cNvSpPr txBox="1"/>
          <p:nvPr>
            <p:ph idx="1" type="body"/>
          </p:nvPr>
        </p:nvSpPr>
        <p:spPr>
          <a:xfrm>
            <a:off x="1177925" y="1063625"/>
            <a:ext cx="7499350" cy="53895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aim of the article is to describe how professional position and level of life satisfaction (LS) affect organizational citizenship behavior (OCB) among IT users in Poland, the country which is an example of a transition economy. . </a:t>
            </a:r>
            <a:endParaRPr/>
          </a:p>
          <a:p>
            <a:pPr indent="-342900" lvl="0" marL="342900" marR="0" rtl="0" algn="l">
              <a:lnSpc>
                <a:spcPct val="100000"/>
              </a:lnSpc>
              <a:spcBef>
                <a:spcPts val="400"/>
              </a:spcBef>
              <a:spcAft>
                <a:spcPts val="0"/>
              </a:spcAft>
              <a:buClr>
                <a:schemeClr val="dk1"/>
              </a:buClr>
              <a:buSzPts val="2000"/>
              <a:buFont typeface="Arial"/>
              <a:buNone/>
            </a:pPr>
            <a:r>
              <a:t/>
            </a:r>
            <a:endParaRPr b="0" i="0" sz="2000" u="none" cap="none" strike="noStrike">
              <a:solidFill>
                <a:schemeClr val="dk1"/>
              </a:solidFill>
              <a:latin typeface="Calibri"/>
              <a:ea typeface="Calibri"/>
              <a:cs typeface="Calibri"/>
              <a:sym typeface="Calibri"/>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The dependent variable is OCB containing two dimensions: interpersonal orientation (OCBI) and organizational orientation (OCBO).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Two independent qualitative variables were distinguished:</a:t>
            </a:r>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professional position (supervisor - Psup, subordinate - Psub) and</a:t>
            </a:r>
            <a:endParaRPr/>
          </a:p>
          <a:p>
            <a:pPr indent="-285750" lvl="1" marL="74295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 life satisfaction (LS) - satisfaction from personal life (SPL) and satisfaction of job (SJ). </a:t>
            </a:r>
            <a:endParaRPr/>
          </a:p>
          <a:p>
            <a:pPr indent="-342900" lvl="0" marL="342900" marR="0" rtl="0" algn="l">
              <a:lnSpc>
                <a:spcPct val="100000"/>
              </a:lnSpc>
              <a:spcBef>
                <a:spcPts val="400"/>
              </a:spcBef>
              <a:spcAft>
                <a:spcPts val="0"/>
              </a:spcAft>
              <a:buClr>
                <a:schemeClr val="dk1"/>
              </a:buClr>
              <a:buSzPts val="2000"/>
              <a:buFont typeface="Arial"/>
              <a:buChar char="•"/>
            </a:pPr>
            <a:r>
              <a:rPr b="0" i="0" lang="en-US" sz="2000" u="none" cap="none" strike="noStrike">
                <a:solidFill>
                  <a:schemeClr val="dk1"/>
                </a:solidFill>
                <a:latin typeface="Calibri"/>
                <a:ea typeface="Calibri"/>
                <a:cs typeface="Calibri"/>
                <a:sym typeface="Calibri"/>
              </a:rPr>
              <a:t>It is assumed that satisfied IT users  - supervisors and subordinates percept and manifest organizational citizenship behaviour at work.</a:t>
            </a:r>
            <a:endParaRPr/>
          </a:p>
        </p:txBody>
      </p:sp>
    </p:spTree>
  </p:cSld>
  <p:clrMapOvr>
    <a:masterClrMapping/>
  </p:clrMapOvr>
</p:sld>
</file>

<file path=ppt/slides/slide2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28" name="Shape 228"/>
        <p:cNvGrpSpPr/>
        <p:nvPr/>
      </p:nvGrpSpPr>
      <p:grpSpPr>
        <a:xfrm>
          <a:off x="0" y="0"/>
          <a:ext cx="0" cy="0"/>
          <a:chOff x="0" y="0"/>
          <a:chExt cx="0" cy="0"/>
        </a:xfrm>
      </p:grpSpPr>
      <p:sp>
        <p:nvSpPr>
          <p:cNvPr id="229" name="Google Shape;229;p20"/>
          <p:cNvSpPr txBox="1"/>
          <p:nvPr/>
        </p:nvSpPr>
        <p:spPr>
          <a:xfrm>
            <a:off x="1403350" y="1300162"/>
            <a:ext cx="7416800" cy="522287"/>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None/>
            </a:pPr>
            <a:r>
              <a:t/>
            </a:r>
            <a:endParaRPr b="0" i="0" sz="1800" u="none">
              <a:solidFill>
                <a:schemeClr val="dk1"/>
              </a:solidFill>
              <a:latin typeface="Arial"/>
              <a:ea typeface="Arial"/>
              <a:cs typeface="Arial"/>
              <a:sym typeface="Arial"/>
            </a:endParaRPr>
          </a:p>
        </p:txBody>
      </p:sp>
      <p:sp>
        <p:nvSpPr>
          <p:cNvPr id="230" name="Google Shape;230;p20"/>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31" name="Google Shape;231;p20"/>
          <p:cNvSpPr txBox="1"/>
          <p:nvPr/>
        </p:nvSpPr>
        <p:spPr>
          <a:xfrm>
            <a:off x="1403350" y="1560512"/>
            <a:ext cx="7127875" cy="2325687"/>
          </a:xfrm>
          <a:prstGeom prst="rect">
            <a:avLst/>
          </a:prstGeom>
          <a:no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3200"/>
              <a:buFont typeface="Calibri"/>
              <a:buNone/>
            </a:pPr>
            <a:r>
              <a:rPr b="0" i="0" lang="en-US" sz="3200" u="none">
                <a:solidFill>
                  <a:schemeClr val="dk1"/>
                </a:solidFill>
                <a:latin typeface="Calibri"/>
                <a:ea typeface="Calibri"/>
                <a:cs typeface="Calibri"/>
                <a:sym typeface="Calibri"/>
              </a:rPr>
              <a:t>Both superiors and subordinates assess each other similarly in terms of manifesting OCB, OCBI and OCBO at a medium high level.</a:t>
            </a:r>
            <a:endParaRPr/>
          </a:p>
        </p:txBody>
      </p:sp>
      <p:sp>
        <p:nvSpPr>
          <p:cNvPr id="232" name="Google Shape;232;p20"/>
          <p:cNvSpPr txBox="1"/>
          <p:nvPr/>
        </p:nvSpPr>
        <p:spPr>
          <a:xfrm rot="5400000">
            <a:off x="-1231106" y="2567781"/>
            <a:ext cx="3314700" cy="862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Conclusion </a:t>
            </a:r>
            <a:r>
              <a:rPr b="1" i="0" lang="en-US" sz="4400" u="none">
                <a:solidFill>
                  <a:schemeClr val="lt1"/>
                </a:solidFill>
                <a:latin typeface="Arial"/>
                <a:ea typeface="Arial"/>
                <a:cs typeface="Arial"/>
                <a:sym typeface="Arial"/>
              </a:rPr>
              <a:t>1</a:t>
            </a:r>
            <a:endParaRPr/>
          </a:p>
        </p:txBody>
      </p:sp>
    </p:spTree>
  </p:cSld>
  <p:clrMapOvr>
    <a:masterClrMapping/>
  </p:clrMapOvr>
</p:sld>
</file>

<file path=ppt/slides/slide2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36" name="Shape 236"/>
        <p:cNvGrpSpPr/>
        <p:nvPr/>
      </p:nvGrpSpPr>
      <p:grpSpPr>
        <a:xfrm>
          <a:off x="0" y="0"/>
          <a:ext cx="0" cy="0"/>
          <a:chOff x="0" y="0"/>
          <a:chExt cx="0" cy="0"/>
        </a:xfrm>
      </p:grpSpPr>
      <p:sp>
        <p:nvSpPr>
          <p:cNvPr id="237" name="Google Shape;237;p21"/>
          <p:cNvSpPr txBox="1"/>
          <p:nvPr>
            <p:ph type="title"/>
          </p:nvPr>
        </p:nvSpPr>
        <p:spPr>
          <a:xfrm>
            <a:off x="1403350" y="-100012"/>
            <a:ext cx="8229600" cy="11430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Life satisfaction, position and OCB</a:t>
            </a:r>
            <a:endParaRPr/>
          </a:p>
        </p:txBody>
      </p:sp>
      <p:sp>
        <p:nvSpPr>
          <p:cNvPr id="238" name="Google Shape;238;p21"/>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39" name="Google Shape;239;p21"/>
          <p:cNvSpPr txBox="1"/>
          <p:nvPr/>
        </p:nvSpPr>
        <p:spPr>
          <a:xfrm>
            <a:off x="1042987" y="1117600"/>
            <a:ext cx="7643812" cy="5408612"/>
          </a:xfrm>
          <a:prstGeom prst="rect">
            <a:avLst/>
          </a:prstGeom>
          <a:no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chemeClr val="dk1"/>
              </a:buClr>
              <a:buSzPts val="2400"/>
              <a:buFont typeface="Arial"/>
              <a:buChar char="•"/>
            </a:pPr>
            <a:r>
              <a:rPr b="0" i="0" lang="en-US" sz="2400" u="none">
                <a:solidFill>
                  <a:schemeClr val="dk1"/>
                </a:solidFill>
                <a:latin typeface="Times New Roman"/>
                <a:ea typeface="Times New Roman"/>
                <a:cs typeface="Times New Roman"/>
                <a:sym typeface="Times New Roman"/>
              </a:rPr>
              <a:t>Satisfied subordinates who see that their superiors are demonstrating OCB, they tend to behave similarly. It can be concluded that they take the example from superiors.</a:t>
            </a:r>
            <a:endParaRPr b="0" i="0" sz="24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400"/>
              <a:buFont typeface="Arial"/>
              <a:buChar char="•"/>
            </a:pPr>
            <a:r>
              <a:rPr b="0" i="0" lang="en-US" sz="2400" u="none">
                <a:solidFill>
                  <a:schemeClr val="dk1"/>
                </a:solidFill>
                <a:latin typeface="Times New Roman"/>
                <a:ea typeface="Times New Roman"/>
                <a:cs typeface="Times New Roman"/>
                <a:sym typeface="Times New Roman"/>
              </a:rPr>
              <a:t>In the group of superiors, life satisfaction differentiates the overall level of OCB and OCBI but does not determine the level of OCBO.</a:t>
            </a:r>
            <a:endParaRPr b="0" i="0" sz="24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400"/>
              <a:buFont typeface="Arial"/>
              <a:buChar char="•"/>
            </a:pPr>
            <a:r>
              <a:rPr b="0" i="0" lang="en-US" sz="2400" u="none">
                <a:solidFill>
                  <a:schemeClr val="dk1"/>
                </a:solidFill>
                <a:latin typeface="Times New Roman"/>
                <a:ea typeface="Times New Roman"/>
                <a:cs typeface="Times New Roman"/>
                <a:sym typeface="Times New Roman"/>
              </a:rPr>
              <a:t>More satisfied from life, superiors see on their subordinates civic behaviour, especially those oriented to on people, for example, mutual help. </a:t>
            </a:r>
            <a:endParaRPr b="0" i="0" sz="2400" u="none">
              <a:solidFill>
                <a:schemeClr val="dk1"/>
              </a:solidFill>
              <a:latin typeface="Calibri"/>
              <a:ea typeface="Calibri"/>
              <a:cs typeface="Calibri"/>
              <a:sym typeface="Calibri"/>
            </a:endParaRPr>
          </a:p>
          <a:p>
            <a:pPr indent="-342900" lvl="0" marL="342900" marR="0" rtl="0" algn="l">
              <a:lnSpc>
                <a:spcPct val="100000"/>
              </a:lnSpc>
              <a:spcBef>
                <a:spcPts val="1000"/>
              </a:spcBef>
              <a:spcAft>
                <a:spcPts val="0"/>
              </a:spcAft>
              <a:buClr>
                <a:schemeClr val="dk1"/>
              </a:buClr>
              <a:buSzPts val="2400"/>
              <a:buFont typeface="Arial"/>
              <a:buChar char="•"/>
            </a:pPr>
            <a:r>
              <a:rPr b="0" i="0" lang="en-US" sz="2400" u="none">
                <a:solidFill>
                  <a:schemeClr val="dk1"/>
                </a:solidFill>
                <a:latin typeface="Times New Roman"/>
                <a:ea typeface="Times New Roman"/>
                <a:cs typeface="Times New Roman"/>
                <a:sym typeface="Times New Roman"/>
              </a:rPr>
              <a:t>Our research reveals a lack of relationship between the satisfaction of superiors' life and their perception OCBO among subordinates</a:t>
            </a:r>
            <a:endParaRPr/>
          </a:p>
        </p:txBody>
      </p:sp>
      <p:sp>
        <p:nvSpPr>
          <p:cNvPr id="240" name="Google Shape;240;p21"/>
          <p:cNvSpPr txBox="1"/>
          <p:nvPr/>
        </p:nvSpPr>
        <p:spPr>
          <a:xfrm rot="5400000">
            <a:off x="-1231106" y="2567781"/>
            <a:ext cx="3314700" cy="862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Conclusion </a:t>
            </a:r>
            <a:r>
              <a:rPr b="1" i="0" lang="en-US" sz="4400" u="none">
                <a:solidFill>
                  <a:schemeClr val="lt1"/>
                </a:solidFill>
                <a:latin typeface="Arial"/>
                <a:ea typeface="Arial"/>
                <a:cs typeface="Arial"/>
                <a:sym typeface="Arial"/>
              </a:rPr>
              <a:t>2</a:t>
            </a:r>
            <a:endParaRPr/>
          </a:p>
        </p:txBody>
      </p:sp>
    </p:spTree>
  </p:cSld>
  <p:clrMapOvr>
    <a:masterClrMapping/>
  </p:clrMapOvr>
</p:sld>
</file>

<file path=ppt/slides/slide2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44" name="Shape 244"/>
        <p:cNvGrpSpPr/>
        <p:nvPr/>
      </p:nvGrpSpPr>
      <p:grpSpPr>
        <a:xfrm>
          <a:off x="0" y="0"/>
          <a:ext cx="0" cy="0"/>
          <a:chOff x="0" y="0"/>
          <a:chExt cx="0" cy="0"/>
        </a:xfrm>
      </p:grpSpPr>
      <p:sp>
        <p:nvSpPr>
          <p:cNvPr id="245" name="Google Shape;245;p22"/>
          <p:cNvSpPr txBox="1"/>
          <p:nvPr>
            <p:ph type="title"/>
          </p:nvPr>
        </p:nvSpPr>
        <p:spPr>
          <a:xfrm>
            <a:off x="1908175" y="274637"/>
            <a:ext cx="7235825" cy="4905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000"/>
              <a:buFont typeface="Calibri"/>
              <a:buNone/>
            </a:pPr>
            <a:r>
              <a:rPr b="0" i="0" lang="en-US" sz="4000" u="none">
                <a:solidFill>
                  <a:schemeClr val="lt1"/>
                </a:solidFill>
                <a:latin typeface="Calibri"/>
                <a:ea typeface="Calibri"/>
                <a:cs typeface="Calibri"/>
                <a:sym typeface="Calibri"/>
              </a:rPr>
              <a:t>Job satisfaction, position and OCB</a:t>
            </a:r>
            <a:endParaRPr/>
          </a:p>
        </p:txBody>
      </p:sp>
      <p:sp>
        <p:nvSpPr>
          <p:cNvPr id="246" name="Google Shape;246;p22"/>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47" name="Google Shape;247;p22"/>
          <p:cNvSpPr txBox="1"/>
          <p:nvPr/>
        </p:nvSpPr>
        <p:spPr>
          <a:xfrm>
            <a:off x="539750" y="771525"/>
            <a:ext cx="8496300" cy="6064250"/>
          </a:xfrm>
          <a:prstGeom prst="rect">
            <a:avLst/>
          </a:prstGeom>
          <a:solidFill>
            <a:schemeClr val="lt1"/>
          </a:solid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The superiors in our group are moderately satisfied with their work. People dissatisfied with work did not appear among the superiors. </a:t>
            </a:r>
            <a:endParaRPr b="0" i="0" sz="22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Most subordinates are moderately satisfied with their work. In the group of employees' subordinates there is a similar percentage of dissatisfied and very satisfied employees.</a:t>
            </a:r>
            <a:endParaRPr b="0" i="0" sz="22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Levels of job satisfaction of subordinates differentiate their perception of organizational behaviour among superiors in the field of OCB, OCBI, and OCBO.</a:t>
            </a:r>
            <a:endParaRPr b="0" i="0" sz="22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We observed that among promoted people there are no employees who are completely dissatisfied. Among them, the level of satisfaction is at least average. Most superiors obtained a moderately high level of job satisfaction in the study, as did subordinates.</a:t>
            </a:r>
            <a:endParaRPr b="0" i="0" sz="22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200"/>
              <a:buFont typeface="Arial"/>
              <a:buChar char="•"/>
            </a:pPr>
            <a:r>
              <a:rPr b="0" i="0" lang="en-US" sz="2200" u="none">
                <a:solidFill>
                  <a:schemeClr val="dk1"/>
                </a:solidFill>
                <a:latin typeface="Times New Roman"/>
                <a:ea typeface="Times New Roman"/>
                <a:cs typeface="Times New Roman"/>
                <a:sym typeface="Times New Roman"/>
              </a:rPr>
              <a:t>Superiors very satisfied with work compared to moderately satisfied more often perceive OCB among their subordinates</a:t>
            </a:r>
            <a:r>
              <a:rPr b="0" i="0" lang="en-US" sz="2400" u="none">
                <a:solidFill>
                  <a:schemeClr val="dk1"/>
                </a:solidFill>
                <a:latin typeface="Times New Roman"/>
                <a:ea typeface="Times New Roman"/>
                <a:cs typeface="Times New Roman"/>
                <a:sym typeface="Times New Roman"/>
              </a:rPr>
              <a:t>.</a:t>
            </a:r>
            <a:endParaRPr/>
          </a:p>
        </p:txBody>
      </p:sp>
      <p:sp>
        <p:nvSpPr>
          <p:cNvPr id="248" name="Google Shape;248;p22"/>
          <p:cNvSpPr txBox="1"/>
          <p:nvPr/>
        </p:nvSpPr>
        <p:spPr>
          <a:xfrm rot="5400000">
            <a:off x="-1242219" y="2834480"/>
            <a:ext cx="3068637" cy="800100"/>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000"/>
              <a:buFont typeface="Calibri"/>
              <a:buNone/>
            </a:pPr>
            <a:r>
              <a:rPr b="1" i="0" lang="en-US" sz="4000" u="none">
                <a:solidFill>
                  <a:schemeClr val="lt1"/>
                </a:solidFill>
                <a:latin typeface="Calibri"/>
                <a:ea typeface="Calibri"/>
                <a:cs typeface="Calibri"/>
                <a:sym typeface="Calibri"/>
              </a:rPr>
              <a:t>Conclusion 3</a:t>
            </a:r>
            <a:endParaRPr/>
          </a:p>
        </p:txBody>
      </p:sp>
    </p:spTree>
  </p:cSld>
  <p:clrMapOvr>
    <a:masterClrMapping/>
  </p:clrMapOvr>
</p:sld>
</file>

<file path=ppt/slides/slide2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52" name="Shape 252"/>
        <p:cNvGrpSpPr/>
        <p:nvPr/>
      </p:nvGrpSpPr>
      <p:grpSpPr>
        <a:xfrm>
          <a:off x="0" y="0"/>
          <a:ext cx="0" cy="0"/>
          <a:chOff x="0" y="0"/>
          <a:chExt cx="0" cy="0"/>
        </a:xfrm>
      </p:grpSpPr>
      <p:sp>
        <p:nvSpPr>
          <p:cNvPr id="253" name="Google Shape;253;p23"/>
          <p:cNvSpPr txBox="1"/>
          <p:nvPr>
            <p:ph type="title"/>
          </p:nvPr>
        </p:nvSpPr>
        <p:spPr>
          <a:xfrm>
            <a:off x="1908175" y="274637"/>
            <a:ext cx="6778625" cy="561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Interactions and OCB</a:t>
            </a:r>
            <a:endParaRPr/>
          </a:p>
        </p:txBody>
      </p:sp>
      <p:sp>
        <p:nvSpPr>
          <p:cNvPr id="254" name="Google Shape;254;p2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55" name="Google Shape;255;p23"/>
          <p:cNvSpPr txBox="1"/>
          <p:nvPr/>
        </p:nvSpPr>
        <p:spPr>
          <a:xfrm>
            <a:off x="900112" y="836612"/>
            <a:ext cx="7920037" cy="6167437"/>
          </a:xfrm>
          <a:prstGeom prst="rect">
            <a:avLst/>
          </a:prstGeom>
          <a:solidFill>
            <a:schemeClr val="lt1"/>
          </a:solidFill>
          <a:ln>
            <a:noFill/>
          </a:ln>
        </p:spPr>
        <p:txBody>
          <a:bodyPr anchorCtr="0" anchor="t" bIns="45700" lIns="91425" spcFirstLastPara="1" rIns="91425" wrap="square" tIns="45700">
            <a:spAutoFit/>
          </a:bodyPr>
          <a:lstStyle/>
          <a:p>
            <a:pPr indent="-342900" lvl="0" marL="342900" marR="0" rtl="0" algn="just">
              <a:lnSpc>
                <a:spcPct val="115000"/>
              </a:lnSpc>
              <a:spcBef>
                <a:spcPts val="0"/>
              </a:spcBef>
              <a:spcAft>
                <a:spcPts val="0"/>
              </a:spcAft>
              <a:buClr>
                <a:schemeClr val="dk1"/>
              </a:buClr>
              <a:buSzPts val="2100"/>
              <a:buFont typeface="Arial"/>
              <a:buChar char="•"/>
            </a:pPr>
            <a:r>
              <a:rPr b="0" i="0" lang="en-US" sz="2100" u="none">
                <a:solidFill>
                  <a:schemeClr val="dk1"/>
                </a:solidFill>
                <a:latin typeface="Times New Roman"/>
                <a:ea typeface="Times New Roman"/>
                <a:cs typeface="Times New Roman"/>
                <a:sym typeface="Times New Roman"/>
              </a:rPr>
              <a:t>There is a moderation of the relationship of position and OCB, OCBI and OCBO with regard to job satisfaction. One can observe the impact of the interaction between professional position and job satisfaction on OCB, OCBI, OCBO. The bosses who are very satisfied with their work most often see in their subordinates the manifestations of OCB, OCBI, OCBO. Subordinates with the highest degree of job satisfaction more often see OCB, OCBI, OCBO at their bosses.</a:t>
            </a:r>
            <a:endParaRPr b="0" i="0" sz="2100" u="none">
              <a:solidFill>
                <a:schemeClr val="dk1"/>
              </a:solidFill>
              <a:latin typeface="Calibri"/>
              <a:ea typeface="Calibri"/>
              <a:cs typeface="Calibri"/>
              <a:sym typeface="Calibri"/>
            </a:endParaRPr>
          </a:p>
          <a:p>
            <a:pPr indent="-342900" lvl="0" marL="342900" marR="0" rtl="0" algn="just">
              <a:lnSpc>
                <a:spcPct val="115000"/>
              </a:lnSpc>
              <a:spcBef>
                <a:spcPts val="1000"/>
              </a:spcBef>
              <a:spcAft>
                <a:spcPts val="0"/>
              </a:spcAft>
              <a:buClr>
                <a:schemeClr val="dk1"/>
              </a:buClr>
              <a:buSzPts val="2100"/>
              <a:buFont typeface="Arial"/>
              <a:buChar char="•"/>
            </a:pPr>
            <a:r>
              <a:rPr b="0" i="0" lang="en-US" sz="2100" u="none">
                <a:solidFill>
                  <a:schemeClr val="dk1"/>
                </a:solidFill>
                <a:latin typeface="Times New Roman"/>
                <a:ea typeface="Times New Roman"/>
                <a:cs typeface="Times New Roman"/>
                <a:sym typeface="Times New Roman"/>
              </a:rPr>
              <a:t>Our research finds that there is significant interaction, and therefore moderation, between the variables: position and life satisfaction with OCBI and OCBO as well as OCB. Compared to all the analyzed groups, bosses achieving a high level of life satisfaction show the highest average of value in perception of OCBI, OCBO also OCB type behaviours in general. It means that for life satisfied bosses the most percept the good examples of behaviour of their subordinates against the background of other bosses.</a:t>
            </a:r>
            <a:endParaRPr/>
          </a:p>
        </p:txBody>
      </p:sp>
      <p:sp>
        <p:nvSpPr>
          <p:cNvPr id="256" name="Google Shape;256;p23"/>
          <p:cNvSpPr txBox="1"/>
          <p:nvPr/>
        </p:nvSpPr>
        <p:spPr>
          <a:xfrm rot="5400000">
            <a:off x="-1196975" y="3197224"/>
            <a:ext cx="3278187" cy="862012"/>
          </a:xfrm>
          <a:prstGeom prst="rect">
            <a:avLst/>
          </a:prstGeom>
          <a:no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Conclusions 4</a:t>
            </a:r>
            <a:endParaRPr/>
          </a:p>
        </p:txBody>
      </p:sp>
    </p:spTree>
  </p:cSld>
  <p:clrMapOvr>
    <a:masterClrMapping/>
  </p:clrMapOvr>
</p:sld>
</file>

<file path=ppt/slides/slide2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0" name="Shape 260"/>
        <p:cNvGrpSpPr/>
        <p:nvPr/>
      </p:nvGrpSpPr>
      <p:grpSpPr>
        <a:xfrm>
          <a:off x="0" y="0"/>
          <a:ext cx="0" cy="0"/>
          <a:chOff x="0" y="0"/>
          <a:chExt cx="0" cy="0"/>
        </a:xfrm>
      </p:grpSpPr>
      <p:sp>
        <p:nvSpPr>
          <p:cNvPr id="261" name="Google Shape;261;p24"/>
          <p:cNvSpPr txBox="1"/>
          <p:nvPr>
            <p:ph type="title"/>
          </p:nvPr>
        </p:nvSpPr>
        <p:spPr>
          <a:xfrm>
            <a:off x="457200" y="274637"/>
            <a:ext cx="8229600" cy="4905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Discussion</a:t>
            </a:r>
            <a:endParaRPr/>
          </a:p>
        </p:txBody>
      </p:sp>
      <p:sp>
        <p:nvSpPr>
          <p:cNvPr id="262" name="Google Shape;262;p24"/>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63" name="Google Shape;263;p24"/>
          <p:cNvSpPr txBox="1"/>
          <p:nvPr/>
        </p:nvSpPr>
        <p:spPr>
          <a:xfrm>
            <a:off x="323850" y="906462"/>
            <a:ext cx="8640762" cy="5848350"/>
          </a:xfrm>
          <a:prstGeom prst="rect">
            <a:avLst/>
          </a:prstGeom>
          <a:solidFill>
            <a:schemeClr val="lt1"/>
          </a:solidFill>
          <a:ln>
            <a:noFill/>
          </a:ln>
        </p:spPr>
        <p:txBody>
          <a:bodyPr anchorCtr="0" anchor="t" bIns="45700" lIns="91425" spcFirstLastPara="1" rIns="91425" wrap="square" tIns="45700">
            <a:spAutoFit/>
          </a:bodyPr>
          <a:lstStyle/>
          <a:p>
            <a:pPr indent="-285750" lvl="0" marL="28575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Our findings are compatible to results of Kowal and Roztocki (2015a, 2016), who claimed that Polish IT professionals are rather pessimistic as far as organizational ethics is concerned and and have reached the low level of trust each other.</a:t>
            </a:r>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Similar conclusions were emphasized by Keplinger et el. (2014a), Kowal and Keplinger (2015), who observed rather medium or worse OCB among IT users in Poland. </a:t>
            </a:r>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Maybe this pessimistic effect of ethical aspect of behaviour can be related to mobbing and professional burnout of IT users in Poland, concerned with unemployment and uncertainties jobs (Kowal and Gurba 2015, 2016). </a:t>
            </a:r>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Generally the evaluation of OCB and its subscales are rather low.</a:t>
            </a:r>
            <a:endParaRPr/>
          </a:p>
          <a:p>
            <a:pPr indent="-285750" lvl="0" marL="285750" marR="0" rtl="0" algn="l">
              <a:lnSpc>
                <a:spcPct val="100000"/>
              </a:lnSpc>
              <a:spcBef>
                <a:spcPts val="0"/>
              </a:spcBef>
              <a:spcAft>
                <a:spcPts val="0"/>
              </a:spcAft>
              <a:buClr>
                <a:schemeClr val="dk1"/>
              </a:buClr>
              <a:buSzPts val="2200"/>
              <a:buFont typeface="Arial"/>
              <a:buChar char="•"/>
            </a:pPr>
            <a:r>
              <a:rPr b="0" i="0" lang="en-US" sz="2200" u="none">
                <a:solidFill>
                  <a:schemeClr val="dk1"/>
                </a:solidFill>
                <a:latin typeface="Calibri"/>
                <a:ea typeface="Calibri"/>
                <a:cs typeface="Calibri"/>
                <a:sym typeface="Calibri"/>
              </a:rPr>
              <a:t>Probably it can be caused by the fact that Poland is in transition process from centrally planned economy where usually dominated authocratic leadership or style of management, and OCB don’t correlate strongly with moral and ethical aspects in the context of socio-economic processes (Kowal, Roztocki, 2013, 2015, Keplinger et al., 2016).</a:t>
            </a:r>
            <a:endParaRPr/>
          </a:p>
        </p:txBody>
      </p:sp>
    </p:spTree>
  </p:cSld>
  <p:clrMapOvr>
    <a:masterClrMapping/>
  </p:clrMapOvr>
  <p:timing>
    <p:tnLst>
      <p:par>
        <p:cTn dur="indefinite" nodeType="tmRoot" restart="never">
          <p:childTnLst>
            <p:seq concurrent="1" nextAc="seek">
              <p:cTn dur="indefinite" id="2" nodeType="mainSeq">
                <p:childTnLst>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0" st="0"/>
                                            </p:txEl>
                                          </p:spTgt>
                                        </p:tgtEl>
                                        <p:attrNameLst>
                                          <p:attrName>style.visibility</p:attrName>
                                        </p:attrNameLst>
                                      </p:cBhvr>
                                      <p:to>
                                        <p:strVal val="visible"/>
                                      </p:to>
                                    </p:set>
                                    <p:animEffect filter="fade" transition="in">
                                      <p:cBhvr>
                                        <p:cTn dur="500"/>
                                        <p:tgtEl>
                                          <p:spTgt spid="263">
                                            <p:txEl>
                                              <p:pRg end="0" st="0"/>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1" st="1"/>
                                            </p:txEl>
                                          </p:spTgt>
                                        </p:tgtEl>
                                        <p:attrNameLst>
                                          <p:attrName>style.visibility</p:attrName>
                                        </p:attrNameLst>
                                      </p:cBhvr>
                                      <p:to>
                                        <p:strVal val="visible"/>
                                      </p:to>
                                    </p:set>
                                    <p:animEffect filter="fade" transition="in">
                                      <p:cBhvr>
                                        <p:cTn dur="500"/>
                                        <p:tgtEl>
                                          <p:spTgt spid="263">
                                            <p:txEl>
                                              <p:pRg end="1" st="1"/>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2" st="2"/>
                                            </p:txEl>
                                          </p:spTgt>
                                        </p:tgtEl>
                                        <p:attrNameLst>
                                          <p:attrName>style.visibility</p:attrName>
                                        </p:attrNameLst>
                                      </p:cBhvr>
                                      <p:to>
                                        <p:strVal val="visible"/>
                                      </p:to>
                                    </p:set>
                                    <p:animEffect filter="fade" transition="in">
                                      <p:cBhvr>
                                        <p:cTn dur="500"/>
                                        <p:tgtEl>
                                          <p:spTgt spid="263">
                                            <p:txEl>
                                              <p:pRg end="2" st="2"/>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3" st="3"/>
                                            </p:txEl>
                                          </p:spTgt>
                                        </p:tgtEl>
                                        <p:attrNameLst>
                                          <p:attrName>style.visibility</p:attrName>
                                        </p:attrNameLst>
                                      </p:cBhvr>
                                      <p:to>
                                        <p:strVal val="visible"/>
                                      </p:to>
                                    </p:set>
                                    <p:animEffect filter="fade" transition="in">
                                      <p:cBhvr>
                                        <p:cTn dur="500"/>
                                        <p:tgtEl>
                                          <p:spTgt spid="263">
                                            <p:txEl>
                                              <p:pRg end="3" st="3"/>
                                            </p:txEl>
                                          </p:spTgt>
                                        </p:tgtEl>
                                      </p:cBhvr>
                                    </p:animEffect>
                                  </p:childTnLst>
                                </p:cTn>
                              </p:par>
                            </p:childTnLst>
                          </p:cTn>
                        </p:par>
                      </p:childTnLst>
                    </p:cTn>
                  </p:par>
                  <p:par>
                    <p:cTn fill="hold">
                      <p:stCondLst>
                        <p:cond delay="indefinite"/>
                      </p:stCondLst>
                      <p:childTnLst>
                        <p:par>
                          <p:cTn fill="hold">
                            <p:stCondLst>
                              <p:cond delay="0"/>
                            </p:stCondLst>
                            <p:childTnLst>
                              <p:par>
                                <p:cTn fill="hold" nodeType="clickEffect" presetClass="entr" presetID="10" presetSubtype="0">
                                  <p:stCondLst>
                                    <p:cond delay="0"/>
                                  </p:stCondLst>
                                  <p:childTnLst>
                                    <p:set>
                                      <p:cBhvr>
                                        <p:cTn dur="1" fill="hold">
                                          <p:stCondLst>
                                            <p:cond delay="0"/>
                                          </p:stCondLst>
                                        </p:cTn>
                                        <p:tgtEl>
                                          <p:spTgt spid="263">
                                            <p:txEl>
                                              <p:pRg end="4" st="4"/>
                                            </p:txEl>
                                          </p:spTgt>
                                        </p:tgtEl>
                                        <p:attrNameLst>
                                          <p:attrName>style.visibility</p:attrName>
                                        </p:attrNameLst>
                                      </p:cBhvr>
                                      <p:to>
                                        <p:strVal val="visible"/>
                                      </p:to>
                                    </p:set>
                                    <p:animEffect filter="fade" transition="in">
                                      <p:cBhvr>
                                        <p:cTn dur="500"/>
                                        <p:tgtEl>
                                          <p:spTgt spid="263">
                                            <p:txEl>
                                              <p:pRg end="4" st="4"/>
                                            </p:txEl>
                                          </p:spTgt>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timing>
</p:sld>
</file>

<file path=ppt/slides/slide2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67" name="Shape 267"/>
        <p:cNvGrpSpPr/>
        <p:nvPr/>
      </p:nvGrpSpPr>
      <p:grpSpPr>
        <a:xfrm>
          <a:off x="0" y="0"/>
          <a:ext cx="0" cy="0"/>
          <a:chOff x="0" y="0"/>
          <a:chExt cx="0" cy="0"/>
        </a:xfrm>
      </p:grpSpPr>
      <p:sp>
        <p:nvSpPr>
          <p:cNvPr id="268" name="Google Shape;268;p25"/>
          <p:cNvSpPr txBox="1"/>
          <p:nvPr>
            <p:ph type="title"/>
          </p:nvPr>
        </p:nvSpPr>
        <p:spPr>
          <a:xfrm>
            <a:off x="1908175" y="274637"/>
            <a:ext cx="6778625" cy="561975"/>
          </a:xfrm>
          <a:prstGeom prst="rect">
            <a:avLst/>
          </a:prstGeom>
          <a:noFill/>
          <a:ln>
            <a:noFill/>
          </a:ln>
        </p:spPr>
        <p:txBody>
          <a:bodyPr anchorCtr="0" anchor="ctr" bIns="45700" lIns="91425" spcFirstLastPara="1" rIns="91425" wrap="square" tIns="45700">
            <a:noAutofit/>
          </a:bodyPr>
          <a:lstStyle/>
          <a:p>
            <a:pPr indent="0" lvl="0" marL="0" rtl="0" algn="ctr">
              <a:lnSpc>
                <a:spcPct val="115000"/>
              </a:lnSpc>
              <a:spcBef>
                <a:spcPts val="0"/>
              </a:spcBef>
              <a:spcAft>
                <a:spcPts val="0"/>
              </a:spcAft>
              <a:buClr>
                <a:schemeClr val="lt1"/>
              </a:buClr>
              <a:buSzPts val="4400"/>
              <a:buFont typeface="Times New Roman"/>
              <a:buNone/>
            </a:pPr>
            <a:r>
              <a:rPr b="1" i="0" lang="en-US" sz="4400" u="none">
                <a:solidFill>
                  <a:schemeClr val="lt1"/>
                </a:solidFill>
                <a:latin typeface="Times New Roman"/>
                <a:ea typeface="Times New Roman"/>
                <a:cs typeface="Times New Roman"/>
                <a:sym typeface="Times New Roman"/>
              </a:rPr>
              <a:t>Originality / value</a:t>
            </a:r>
            <a:endParaRPr/>
          </a:p>
        </p:txBody>
      </p:sp>
      <p:sp>
        <p:nvSpPr>
          <p:cNvPr id="269" name="Google Shape;269;p2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
        <p:nvSpPr>
          <p:cNvPr id="270" name="Google Shape;270;p25"/>
          <p:cNvSpPr txBox="1"/>
          <p:nvPr/>
        </p:nvSpPr>
        <p:spPr>
          <a:xfrm>
            <a:off x="323850" y="828675"/>
            <a:ext cx="8820150" cy="61515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15000"/>
              </a:lnSpc>
              <a:spcBef>
                <a:spcPts val="0"/>
              </a:spcBef>
              <a:spcAft>
                <a:spcPts val="0"/>
              </a:spcAft>
              <a:buClr>
                <a:schemeClr val="dk1"/>
              </a:buClr>
              <a:buSzPts val="2300"/>
              <a:buFont typeface="Calibri"/>
              <a:buNone/>
            </a:pPr>
            <a:r>
              <a:rPr b="0" i="0" lang="en-US" sz="2300" u="none">
                <a:solidFill>
                  <a:schemeClr val="dk1"/>
                </a:solidFill>
                <a:latin typeface="Calibri"/>
                <a:ea typeface="Calibri"/>
                <a:cs typeface="Calibri"/>
                <a:sym typeface="Calibri"/>
              </a:rPr>
              <a:t>The presented research fills a gap in the area of observation and description of the characteristics of IT users who are in the labour market. </a:t>
            </a:r>
            <a:endParaRPr/>
          </a:p>
          <a:p>
            <a:pPr indent="0" lvl="0" marL="0" marR="0" rtl="0" algn="just">
              <a:lnSpc>
                <a:spcPct val="115000"/>
              </a:lnSpc>
              <a:spcBef>
                <a:spcPts val="1000"/>
              </a:spcBef>
              <a:spcAft>
                <a:spcPts val="0"/>
              </a:spcAft>
              <a:buClr>
                <a:schemeClr val="dk1"/>
              </a:buClr>
              <a:buSzPts val="2300"/>
              <a:buFont typeface="Calibri"/>
              <a:buNone/>
            </a:pPr>
            <a:r>
              <a:rPr b="0" i="0" lang="en-US" sz="2300" u="none">
                <a:solidFill>
                  <a:schemeClr val="dk1"/>
                </a:solidFill>
                <a:latin typeface="Calibri"/>
                <a:ea typeface="Calibri"/>
                <a:cs typeface="Calibri"/>
                <a:sym typeface="Calibri"/>
              </a:rPr>
              <a:t>Research shows the significant role of shaping ethical behaviour in the work environment in the social and economic, especially management human resources context. </a:t>
            </a:r>
            <a:endParaRPr/>
          </a:p>
          <a:p>
            <a:pPr indent="0" lvl="0" marL="0" marR="0" rtl="0" algn="just">
              <a:lnSpc>
                <a:spcPct val="115000"/>
              </a:lnSpc>
              <a:spcBef>
                <a:spcPts val="1000"/>
              </a:spcBef>
              <a:spcAft>
                <a:spcPts val="0"/>
              </a:spcAft>
              <a:buClr>
                <a:schemeClr val="dk1"/>
              </a:buClr>
              <a:buSzPts val="2300"/>
              <a:buFont typeface="Calibri"/>
              <a:buNone/>
            </a:pPr>
            <a:r>
              <a:rPr b="0" i="0" lang="en-US" sz="2300" u="none">
                <a:solidFill>
                  <a:schemeClr val="dk1"/>
                </a:solidFill>
                <a:latin typeface="Calibri"/>
                <a:ea typeface="Calibri"/>
                <a:cs typeface="Calibri"/>
                <a:sym typeface="Calibri"/>
              </a:rPr>
              <a:t>In the light of our knowledge, the novelty of our research is the achieve interesting result about the bosses who achieve a high level of life satisfaction, and who the most percept good formes of the behaviour of subordinates. In Poland (it means the example of the country of transition economy) this result is important because you find here rather a harsh and impersonal approach to subordinates. </a:t>
            </a:r>
            <a:endParaRPr/>
          </a:p>
          <a:p>
            <a:pPr indent="0" lvl="0" marL="0" marR="0" rtl="0" algn="just">
              <a:lnSpc>
                <a:spcPct val="115000"/>
              </a:lnSpc>
              <a:spcBef>
                <a:spcPts val="1000"/>
              </a:spcBef>
              <a:spcAft>
                <a:spcPts val="0"/>
              </a:spcAft>
              <a:buClr>
                <a:schemeClr val="dk1"/>
              </a:buClr>
              <a:buSzPts val="2300"/>
              <a:buFont typeface="Calibri"/>
              <a:buNone/>
            </a:pPr>
            <a:r>
              <a:rPr b="0" i="0" lang="en-US" sz="2300" u="none">
                <a:solidFill>
                  <a:schemeClr val="dk1"/>
                </a:solidFill>
                <a:latin typeface="Calibri"/>
                <a:ea typeface="Calibri"/>
                <a:cs typeface="Calibri"/>
                <a:sym typeface="Calibri"/>
              </a:rPr>
              <a:t>Ethical emotions, e.g. satisfaction from life are related to ethical behaviour on a daily basis.</a:t>
            </a:r>
            <a:endParaRPr/>
          </a:p>
        </p:txBody>
      </p:sp>
    </p:spTree>
  </p:cSld>
  <p:clrMapOvr>
    <a:masterClrMapping/>
  </p:clrMapOvr>
</p:sld>
</file>

<file path=ppt/slides/slide2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74" name="Shape 274"/>
        <p:cNvGrpSpPr/>
        <p:nvPr/>
      </p:nvGrpSpPr>
      <p:grpSpPr>
        <a:xfrm>
          <a:off x="0" y="0"/>
          <a:ext cx="0" cy="0"/>
          <a:chOff x="0" y="0"/>
          <a:chExt cx="0" cy="0"/>
        </a:xfrm>
      </p:grpSpPr>
      <p:sp>
        <p:nvSpPr>
          <p:cNvPr id="275" name="Google Shape;275;p26"/>
          <p:cNvSpPr txBox="1"/>
          <p:nvPr>
            <p:ph type="title"/>
          </p:nvPr>
        </p:nvSpPr>
        <p:spPr>
          <a:xfrm>
            <a:off x="2051050" y="168275"/>
            <a:ext cx="7231062" cy="6477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3200"/>
              <a:buFont typeface="Calibri"/>
              <a:buNone/>
            </a:pPr>
            <a:r>
              <a:rPr b="1" i="0" lang="en-US" sz="3200" u="none">
                <a:solidFill>
                  <a:schemeClr val="lt1"/>
                </a:solidFill>
                <a:latin typeface="Calibri"/>
                <a:ea typeface="Calibri"/>
                <a:cs typeface="Calibri"/>
                <a:sym typeface="Calibri"/>
              </a:rPr>
              <a:t>Contribution, limitations and next step</a:t>
            </a:r>
            <a:endParaRPr/>
          </a:p>
        </p:txBody>
      </p:sp>
      <p:sp>
        <p:nvSpPr>
          <p:cNvPr id="276" name="Google Shape;276;p26"/>
          <p:cNvSpPr txBox="1"/>
          <p:nvPr/>
        </p:nvSpPr>
        <p:spPr>
          <a:xfrm>
            <a:off x="1116012" y="866775"/>
            <a:ext cx="7777162" cy="5630862"/>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Contribution:</a:t>
            </a:r>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The results of our study may be addressed to users and professionals, especially HR staff, managers in transition economies, teachers.</a:t>
            </a:r>
            <a:endParaRPr/>
          </a:p>
          <a:p>
            <a:pPr indent="-127000" lvl="0" marL="0" marR="0" rtl="0" algn="just">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Applying our conclusions may improve social and economic work results. </a:t>
            </a:r>
            <a:endParaRPr/>
          </a:p>
          <a:p>
            <a:pPr indent="-127000" lvl="0" marL="0" marR="0" rtl="0" algn="just">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Applying and popularizing the ideas of OCB may be a factor of development of Information System staff because ethical attitudes and behaviors increase: commitment, efficiency, economic growth.</a:t>
            </a:r>
            <a:endParaRPr/>
          </a:p>
          <a:p>
            <a:pPr indent="-127000" lvl="0" marL="0" marR="0" rtl="0" algn="just">
              <a:lnSpc>
                <a:spcPct val="100000"/>
              </a:lnSpc>
              <a:spcBef>
                <a:spcPts val="0"/>
              </a:spcBef>
              <a:spcAft>
                <a:spcPts val="0"/>
              </a:spcAft>
              <a:buClr>
                <a:schemeClr val="dk1"/>
              </a:buClr>
              <a:buSzPts val="2000"/>
              <a:buFont typeface="Arial"/>
              <a:buChar char="•"/>
            </a:pPr>
            <a:r>
              <a:rPr b="0" i="0" lang="en-US" sz="2000" u="none">
                <a:solidFill>
                  <a:schemeClr val="dk1"/>
                </a:solidFill>
                <a:latin typeface="Calibri"/>
                <a:ea typeface="Calibri"/>
                <a:cs typeface="Calibri"/>
                <a:sym typeface="Calibri"/>
              </a:rPr>
              <a:t>We hope that our research presented in this paper will inspire other researchers to conduct their own research on this interesting topic.</a:t>
            </a:r>
            <a:endParaRPr/>
          </a:p>
          <a:p>
            <a:pPr indent="0" lvl="0" marL="0" marR="0" rtl="0" algn="just">
              <a:lnSpc>
                <a:spcPct val="100000"/>
              </a:lnSpc>
              <a:spcBef>
                <a:spcPts val="0"/>
              </a:spcBef>
              <a:spcAft>
                <a:spcPts val="0"/>
              </a:spcAft>
              <a:buClr>
                <a:schemeClr val="dk1"/>
              </a:buClr>
              <a:buSzPts val="2000"/>
              <a:buFont typeface="Arial"/>
              <a:buNone/>
            </a:pPr>
            <a:r>
              <a:t/>
            </a:r>
            <a:endParaRPr b="1" i="0" sz="2000" u="none">
              <a:solidFill>
                <a:schemeClr val="dk1"/>
              </a:solidFill>
              <a:latin typeface="Calibri"/>
              <a:ea typeface="Calibri"/>
              <a:cs typeface="Calibri"/>
              <a:sym typeface="Calibri"/>
            </a:endParaRPr>
          </a:p>
          <a:p>
            <a:pPr indent="0" lvl="0" marL="0" marR="0" rtl="0" algn="l">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The limitations of current studies concern</a:t>
            </a:r>
            <a:r>
              <a:rPr b="0" i="0" lang="en-US" sz="2000" u="none">
                <a:solidFill>
                  <a:schemeClr val="dk1"/>
                </a:solidFill>
                <a:latin typeface="Calibri"/>
                <a:ea typeface="Calibri"/>
                <a:cs typeface="Calibri"/>
                <a:sym typeface="Calibri"/>
              </a:rPr>
              <a:t>:</a:t>
            </a:r>
            <a:endParaRPr/>
          </a:p>
          <a:p>
            <a:pPr indent="0" lvl="0" marL="0" marR="0" rtl="0" algn="just">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Research should be continued on more numerous people. Studies could be continued in the other transition and developed countries for more numerous research samples.</a:t>
            </a:r>
            <a:endParaRPr/>
          </a:p>
          <a:p>
            <a:pPr indent="0" lvl="0" marL="0" marR="0" rtl="0" algn="just">
              <a:lnSpc>
                <a:spcPct val="100000"/>
              </a:lnSpc>
              <a:spcBef>
                <a:spcPts val="0"/>
              </a:spcBef>
              <a:spcAft>
                <a:spcPts val="0"/>
              </a:spcAft>
              <a:buClr>
                <a:schemeClr val="dk1"/>
              </a:buClr>
              <a:buSzPts val="2000"/>
              <a:buFont typeface="Arial"/>
              <a:buNone/>
            </a:pPr>
            <a:r>
              <a:t/>
            </a:r>
            <a:endParaRPr b="0" i="0" sz="2000" u="none">
              <a:solidFill>
                <a:schemeClr val="dk1"/>
              </a:solidFill>
              <a:latin typeface="Calibri"/>
              <a:ea typeface="Calibri"/>
              <a:cs typeface="Calibri"/>
              <a:sym typeface="Calibri"/>
            </a:endParaRPr>
          </a:p>
          <a:p>
            <a:pPr indent="0" lvl="0" marL="0" marR="0" rtl="0" algn="just">
              <a:lnSpc>
                <a:spcPct val="100000"/>
              </a:lnSpc>
              <a:spcBef>
                <a:spcPts val="0"/>
              </a:spcBef>
              <a:spcAft>
                <a:spcPts val="0"/>
              </a:spcAft>
              <a:buClr>
                <a:schemeClr val="dk1"/>
              </a:buClr>
              <a:buSzPts val="2000"/>
              <a:buFont typeface="Calibri"/>
              <a:buNone/>
            </a:pPr>
            <a:r>
              <a:rPr b="1" i="0" lang="en-US" sz="2000" u="none">
                <a:solidFill>
                  <a:schemeClr val="dk1"/>
                </a:solidFill>
                <a:latin typeface="Calibri"/>
                <a:ea typeface="Calibri"/>
                <a:cs typeface="Calibri"/>
                <a:sym typeface="Calibri"/>
              </a:rPr>
              <a:t>Next step </a:t>
            </a:r>
            <a:r>
              <a:rPr b="0" i="0" lang="en-US" sz="2000" u="none">
                <a:solidFill>
                  <a:schemeClr val="dk1"/>
                </a:solidFill>
                <a:latin typeface="Calibri"/>
                <a:ea typeface="Calibri"/>
                <a:cs typeface="Calibri"/>
                <a:sym typeface="Calibri"/>
              </a:rPr>
              <a:t>of our research could be the examination of the psycho-social mechanism responsible for ethical aspects of behavior at work.</a:t>
            </a:r>
            <a:endParaRPr/>
          </a:p>
        </p:txBody>
      </p:sp>
      <p:sp>
        <p:nvSpPr>
          <p:cNvPr id="277" name="Google Shape;277;p26"/>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spTree>
  </p:cSld>
  <p:clrMapOvr>
    <a:masterClrMapping/>
  </p:clrMapOvr>
</p:sld>
</file>

<file path=ppt/slides/slide2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281" name="Shape 281"/>
        <p:cNvGrpSpPr/>
        <p:nvPr/>
      </p:nvGrpSpPr>
      <p:grpSpPr>
        <a:xfrm>
          <a:off x="0" y="0"/>
          <a:ext cx="0" cy="0"/>
          <a:chOff x="0" y="0"/>
          <a:chExt cx="0" cy="0"/>
        </a:xfrm>
      </p:grpSpPr>
      <p:sp>
        <p:nvSpPr>
          <p:cNvPr id="282" name="Google Shape;282;p27"/>
          <p:cNvSpPr txBox="1"/>
          <p:nvPr/>
        </p:nvSpPr>
        <p:spPr>
          <a:xfrm>
            <a:off x="1835150" y="1103312"/>
            <a:ext cx="6581775" cy="1201737"/>
          </a:xfrm>
          <a:prstGeom prst="rect">
            <a:avLst/>
          </a:prstGeom>
          <a:noFill/>
          <a:ln>
            <a:noFill/>
          </a:ln>
        </p:spPr>
        <p:txBody>
          <a:bodyPr anchorCtr="0" anchor="ctr" bIns="45700" lIns="91425" spcFirstLastPara="1" rIns="91425" wrap="square" tIns="45700">
            <a:spAutoFit/>
          </a:bodyPr>
          <a:lstStyle/>
          <a:p>
            <a:pPr indent="0" lvl="0" marL="0" marR="0"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Thank you!</a:t>
            </a:r>
            <a:endParaRPr/>
          </a:p>
          <a:p>
            <a:pPr indent="0" lvl="0" marL="0" marR="0" rtl="0" algn="ctr">
              <a:lnSpc>
                <a:spcPct val="100000"/>
              </a:lnSpc>
              <a:spcBef>
                <a:spcPts val="0"/>
              </a:spcBef>
              <a:spcAft>
                <a:spcPts val="0"/>
              </a:spcAft>
              <a:buClr>
                <a:schemeClr val="dk1"/>
              </a:buClr>
              <a:buSzPts val="3600"/>
              <a:buFont typeface="Arial"/>
              <a:buNone/>
            </a:pPr>
            <a:r>
              <a:rPr b="0" i="0" lang="en-US" sz="3600" u="none">
                <a:solidFill>
                  <a:schemeClr val="dk1"/>
                </a:solidFill>
                <a:latin typeface="Arial"/>
                <a:ea typeface="Arial"/>
                <a:cs typeface="Arial"/>
                <a:sym typeface="Arial"/>
              </a:rPr>
              <a:t>We are open for questions</a:t>
            </a:r>
            <a:endParaRPr/>
          </a:p>
        </p:txBody>
      </p:sp>
      <p:pic>
        <p:nvPicPr>
          <p:cNvPr descr="MCj02869300000[1]" id="283" name="Google Shape;283;p27"/>
          <p:cNvPicPr preferRelativeResize="0"/>
          <p:nvPr/>
        </p:nvPicPr>
        <p:blipFill rotWithShape="1">
          <a:blip r:embed="rId3">
            <a:alphaModFix/>
          </a:blip>
          <a:srcRect b="0" l="0" r="0" t="0"/>
          <a:stretch/>
        </p:blipFill>
        <p:spPr>
          <a:xfrm>
            <a:off x="3995737" y="2708275"/>
            <a:ext cx="1538287" cy="1562100"/>
          </a:xfrm>
          <a:prstGeom prst="rect">
            <a:avLst/>
          </a:prstGeom>
          <a:noFill/>
          <a:ln>
            <a:noFill/>
          </a:ln>
        </p:spPr>
      </p:pic>
      <p:sp>
        <p:nvSpPr>
          <p:cNvPr id="284" name="Google Shape;284;p27"/>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a:solidFill>
                  <a:srgbClr val="898989"/>
                </a:solidFill>
                <a:latin typeface="Calibri"/>
                <a:ea typeface="Calibri"/>
                <a:cs typeface="Calibri"/>
                <a:sym typeface="Calibri"/>
              </a:rPr>
              <a:t>‹#›</a:t>
            </a:fld>
            <a:endParaRPr/>
          </a:p>
        </p:txBody>
      </p:sp>
      <p:graphicFrame>
        <p:nvGraphicFramePr>
          <p:cNvPr id="285" name="Google Shape;285;p27"/>
          <p:cNvGraphicFramePr/>
          <p:nvPr/>
        </p:nvGraphicFramePr>
        <p:xfrm>
          <a:off x="1116012" y="5157787"/>
          <a:ext cx="3000000" cy="3000000"/>
        </p:xfrm>
        <a:graphic>
          <a:graphicData uri="http://schemas.openxmlformats.org/drawingml/2006/table">
            <a:tbl>
              <a:tblPr>
                <a:noFill/>
                <a:tableStyleId>{EFC795D9-8C2C-4CEB-B5EF-AD36228058AF}</a:tableStyleId>
              </a:tblPr>
              <a:tblGrid>
                <a:gridCol w="3816350"/>
              </a:tblGrid>
              <a:tr h="457200">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625" marB="456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69875">
                <a:tc>
                  <a:txBody>
                    <a:bodyPr/>
                    <a:lstStyle/>
                    <a:p>
                      <a:pPr indent="0" lvl="0" marL="0" marR="0" rtl="0" algn="l">
                        <a:spcBef>
                          <a:spcPts val="0"/>
                        </a:spcBef>
                        <a:spcAft>
                          <a:spcPts val="0"/>
                        </a:spcAft>
                        <a:buNone/>
                      </a:pPr>
                      <a:r>
                        <a:t/>
                      </a:r>
                      <a:endParaRPr sz="1800">
                        <a:solidFill>
                          <a:schemeClr val="dk1"/>
                        </a:solidFill>
                        <a:latin typeface="Calibri"/>
                        <a:ea typeface="Calibri"/>
                        <a:cs typeface="Calibri"/>
                        <a:sym typeface="Calibri"/>
                      </a:endParaRPr>
                    </a:p>
                  </a:txBody>
                  <a:tcPr marT="45625" marB="45625"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graphicFrame>
        <p:nvGraphicFramePr>
          <p:cNvPr id="286" name="Google Shape;286;p27"/>
          <p:cNvGraphicFramePr/>
          <p:nvPr/>
        </p:nvGraphicFramePr>
        <p:xfrm>
          <a:off x="1716087" y="4635500"/>
          <a:ext cx="3000000" cy="3000000"/>
        </p:xfrm>
        <a:graphic>
          <a:graphicData uri="http://schemas.openxmlformats.org/drawingml/2006/table">
            <a:tbl>
              <a:tblPr>
                <a:noFill/>
                <a:tableStyleId>{EFC795D9-8C2C-4CEB-B5EF-AD36228058AF}</a:tableStyleId>
              </a:tblPr>
              <a:tblGrid>
                <a:gridCol w="3048000"/>
                <a:gridCol w="3048000"/>
              </a:tblGrid>
              <a:tr h="457200">
                <a:tc>
                  <a:txBody>
                    <a:bodyPr/>
                    <a:lstStyle/>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Alicja Keplinger</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400"/>
                        <a:buFont typeface="Calibri"/>
                        <a:buNone/>
                      </a:pPr>
                      <a:r>
                        <a:rPr b="0" i="0" lang="en-US" sz="2400" u="none">
                          <a:solidFill>
                            <a:schemeClr val="dk1"/>
                          </a:solidFill>
                          <a:latin typeface="Calibri"/>
                          <a:ea typeface="Calibri"/>
                          <a:cs typeface="Calibri"/>
                          <a:sym typeface="Calibri"/>
                        </a:rPr>
                        <a:t>Jolanta Kowal</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12700">
                      <a:solidFill>
                        <a:schemeClr val="lt1"/>
                      </a:solidFill>
                      <a:prstDash val="solid"/>
                      <a:round/>
                      <a:headEnd len="sm" w="sm" type="none"/>
                      <a:tailEnd len="sm" w="sm" type="none"/>
                    </a:lnT>
                    <a:lnB cap="flat" cmpd="sng" w="38100">
                      <a:solidFill>
                        <a:schemeClr val="lt1"/>
                      </a:solidFill>
                      <a:prstDash val="solid"/>
                      <a:round/>
                      <a:headEnd len="sm" w="sm" type="none"/>
                      <a:tailEnd len="sm" w="sm" type="none"/>
                    </a:lnB>
                  </a:tcPr>
                </a:tc>
              </a:tr>
              <a:tr h="396875">
                <a:tc>
                  <a:txBody>
                    <a:bodyPr/>
                    <a:lstStyle/>
                    <a:p>
                      <a:pPr indent="0" lvl="0" marL="0" marR="0" rtl="0" algn="ctr">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alicja.keplinger@uwr.edu.pl</a:t>
                      </a:r>
                      <a:endParaRPr/>
                    </a:p>
                  </a:txBody>
                  <a:tcPr marT="45650" marB="45650" marR="91450" marL="91450" anchor="ctr">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c>
                  <a:txBody>
                    <a:bodyPr/>
                    <a:lstStyle/>
                    <a:p>
                      <a:pPr indent="0" lvl="0" marL="0" marR="0" rtl="0" algn="ctr">
                        <a:lnSpc>
                          <a:spcPct val="100000"/>
                        </a:lnSpc>
                        <a:spcBef>
                          <a:spcPts val="0"/>
                        </a:spcBef>
                        <a:spcAft>
                          <a:spcPts val="0"/>
                        </a:spcAft>
                        <a:buClr>
                          <a:schemeClr val="dk1"/>
                        </a:buClr>
                        <a:buSzPts val="2000"/>
                        <a:buFont typeface="Calibri"/>
                        <a:buNone/>
                      </a:pPr>
                      <a:r>
                        <a:rPr b="0" i="0" lang="en-US" sz="2000" u="none">
                          <a:solidFill>
                            <a:schemeClr val="dk1"/>
                          </a:solidFill>
                          <a:latin typeface="Calibri"/>
                          <a:ea typeface="Calibri"/>
                          <a:cs typeface="Calibri"/>
                          <a:sym typeface="Calibri"/>
                        </a:rPr>
                        <a:t>jolanta.kowal@uwr.edu.pl</a:t>
                      </a:r>
                      <a:endParaRPr/>
                    </a:p>
                  </a:txBody>
                  <a:tcPr marT="45750" marB="45750" marR="91450" marL="91450">
                    <a:lnL cap="flat" cmpd="sng" w="12700">
                      <a:solidFill>
                        <a:schemeClr val="lt1"/>
                      </a:solidFill>
                      <a:prstDash val="solid"/>
                      <a:round/>
                      <a:headEnd len="sm" w="sm" type="none"/>
                      <a:tailEnd len="sm" w="sm" type="none"/>
                    </a:lnL>
                    <a:lnR cap="flat" cmpd="sng" w="12700">
                      <a:solidFill>
                        <a:schemeClr val="lt1"/>
                      </a:solidFill>
                      <a:prstDash val="solid"/>
                      <a:round/>
                      <a:headEnd len="sm" w="sm" type="none"/>
                      <a:tailEnd len="sm" w="sm" type="none"/>
                    </a:lnR>
                    <a:lnT cap="flat" cmpd="sng" w="38100">
                      <a:solidFill>
                        <a:schemeClr val="lt1"/>
                      </a:solidFill>
                      <a:prstDash val="solid"/>
                      <a:round/>
                      <a:headEnd len="sm" w="sm" type="none"/>
                      <a:tailEnd len="sm" w="sm" type="none"/>
                    </a:lnT>
                    <a:lnB cap="flat" cmpd="sng" w="12700">
                      <a:solidFill>
                        <a:schemeClr val="lt1"/>
                      </a:solidFill>
                      <a:prstDash val="solid"/>
                      <a:round/>
                      <a:headEnd len="sm" w="sm" type="none"/>
                      <a:tailEnd len="sm" w="sm" type="none"/>
                    </a:lnB>
                  </a:tcPr>
                </a:tc>
              </a:tr>
            </a:tbl>
          </a:graphicData>
        </a:graphic>
      </p:graphicFrame>
    </p:spTree>
  </p:cSld>
  <p:clrMapOvr>
    <a:masterClrMapping/>
  </p:clrMapOvr>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1" name="Shape 101"/>
        <p:cNvGrpSpPr/>
        <p:nvPr/>
      </p:nvGrpSpPr>
      <p:grpSpPr>
        <a:xfrm>
          <a:off x="0" y="0"/>
          <a:ext cx="0" cy="0"/>
          <a:chOff x="0" y="0"/>
          <a:chExt cx="0" cy="0"/>
        </a:xfrm>
      </p:grpSpPr>
      <p:sp>
        <p:nvSpPr>
          <p:cNvPr id="102" name="Google Shape;102;p3"/>
          <p:cNvSpPr txBox="1"/>
          <p:nvPr>
            <p:ph type="title"/>
          </p:nvPr>
        </p:nvSpPr>
        <p:spPr>
          <a:xfrm>
            <a:off x="1908175" y="115887"/>
            <a:ext cx="7235825" cy="72072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Overview</a:t>
            </a:r>
            <a:endParaRPr/>
          </a:p>
        </p:txBody>
      </p:sp>
      <p:sp>
        <p:nvSpPr>
          <p:cNvPr id="103" name="Google Shape;103;p3"/>
          <p:cNvSpPr txBox="1"/>
          <p:nvPr/>
        </p:nvSpPr>
        <p:spPr>
          <a:xfrm>
            <a:off x="1187450" y="836612"/>
            <a:ext cx="7837487" cy="6094412"/>
          </a:xfrm>
          <a:prstGeom prst="rect">
            <a:avLst/>
          </a:prstGeom>
          <a:solidFill>
            <a:schemeClr val="lt1"/>
          </a:solidFill>
          <a:ln>
            <a:noFill/>
          </a:ln>
        </p:spPr>
        <p:txBody>
          <a:bodyPr anchorCtr="0" anchor="t" bIns="45700" lIns="91425" spcFirstLastPara="1" rIns="91425" wrap="square" tIns="45700">
            <a:spAutoFit/>
          </a:bodyPr>
          <a:lstStyle/>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Introduction</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Satisfaction</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Ethical behavior – Organizational Citizenship Behaviours (OCB)</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Position</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IT Users  </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Research Questions and Hypotheses </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Methodology</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Results</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Discussion</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Conclusions</a:t>
            </a:r>
            <a:endParaRPr/>
          </a:p>
          <a:p>
            <a:pPr indent="-514350" lvl="0" marL="514350" marR="0" rtl="0" algn="l">
              <a:lnSpc>
                <a:spcPct val="100000"/>
              </a:lnSpc>
              <a:spcBef>
                <a:spcPts val="0"/>
              </a:spcBef>
              <a:spcAft>
                <a:spcPts val="0"/>
              </a:spcAft>
              <a:buClr>
                <a:schemeClr val="dk1"/>
              </a:buClr>
              <a:buSzPts val="3000"/>
              <a:buFont typeface="Calibri"/>
              <a:buAutoNum type="arabicPeriod"/>
            </a:pPr>
            <a:r>
              <a:rPr b="0" i="0" lang="en-US" sz="3000" u="none" cap="none" strike="noStrike">
                <a:solidFill>
                  <a:schemeClr val="dk1"/>
                </a:solidFill>
                <a:latin typeface="Calibri"/>
                <a:ea typeface="Calibri"/>
                <a:cs typeface="Calibri"/>
                <a:sym typeface="Calibri"/>
              </a:rPr>
              <a:t>Limitations and Directions for Future Research </a:t>
            </a:r>
            <a:endParaRPr/>
          </a:p>
        </p:txBody>
      </p:sp>
      <p:sp>
        <p:nvSpPr>
          <p:cNvPr id="104" name="Google Shape;104;p3"/>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Tree>
  </p:cSld>
  <p:clrMapOvr>
    <a:masterClrMapping/>
  </p:clrMapOvr>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08" name="Shape 108"/>
        <p:cNvGrpSpPr/>
        <p:nvPr/>
      </p:nvGrpSpPr>
      <p:grpSpPr>
        <a:xfrm>
          <a:off x="0" y="0"/>
          <a:ext cx="0" cy="0"/>
          <a:chOff x="0" y="0"/>
          <a:chExt cx="0" cy="0"/>
        </a:xfrm>
      </p:grpSpPr>
      <p:sp>
        <p:nvSpPr>
          <p:cNvPr id="109" name="Google Shape;109;p4"/>
          <p:cNvSpPr txBox="1"/>
          <p:nvPr>
            <p:ph type="title"/>
          </p:nvPr>
        </p:nvSpPr>
        <p:spPr>
          <a:xfrm>
            <a:off x="457200" y="274637"/>
            <a:ext cx="8229600" cy="561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Introduction</a:t>
            </a:r>
            <a:endParaRPr/>
          </a:p>
        </p:txBody>
      </p:sp>
      <p:sp>
        <p:nvSpPr>
          <p:cNvPr id="110" name="Google Shape;110;p4"/>
          <p:cNvSpPr txBox="1"/>
          <p:nvPr>
            <p:ph idx="1" type="body"/>
          </p:nvPr>
        </p:nvSpPr>
        <p:spPr>
          <a:xfrm>
            <a:off x="1042987" y="1412875"/>
            <a:ext cx="7993062" cy="4713287"/>
          </a:xfrm>
          <a:prstGeom prst="rect">
            <a:avLst/>
          </a:prstGeom>
          <a:noFill/>
          <a:ln>
            <a:noFill/>
          </a:ln>
        </p:spPr>
        <p:txBody>
          <a:bodyPr anchorCtr="0" anchor="t" bIns="45700" lIns="91425" spcFirstLastPara="1" rIns="91425" wrap="square" tIns="45700">
            <a:normAutofit/>
          </a:bodyPr>
          <a:lstStyle/>
          <a:p>
            <a:pPr indent="0" lvl="0" marL="0" marR="0" rtl="0" algn="l">
              <a:lnSpc>
                <a:spcPct val="100000"/>
              </a:lnSpc>
              <a:spcBef>
                <a:spcPts val="0"/>
              </a:spcBef>
              <a:spcAft>
                <a:spcPts val="0"/>
              </a:spcAft>
              <a:buClr>
                <a:schemeClr val="dk1"/>
              </a:buClr>
              <a:buSzPts val="2600"/>
              <a:buFont typeface="Arial"/>
              <a:buNone/>
            </a:pPr>
            <a:r>
              <a:rPr b="0" i="0" lang="en-US" sz="2600" u="none" cap="none" strike="noStrike">
                <a:solidFill>
                  <a:schemeClr val="dk1"/>
                </a:solidFill>
                <a:latin typeface="Calibri"/>
                <a:ea typeface="Calibri"/>
                <a:cs typeface="Calibri"/>
                <a:sym typeface="Calibri"/>
              </a:rPr>
              <a:t>Much of the blame for the economic downturn occurring over the past several years has centred around organizations plagued by unethical leadership and behaviours. </a:t>
            </a:r>
            <a:endParaRPr/>
          </a:p>
          <a:p>
            <a:pPr indent="0" lvl="0" marL="0" marR="0" rtl="0" algn="l">
              <a:lnSpc>
                <a:spcPct val="100000"/>
              </a:lnSpc>
              <a:spcBef>
                <a:spcPts val="420"/>
              </a:spcBef>
              <a:spcAft>
                <a:spcPts val="0"/>
              </a:spcAft>
              <a:buClr>
                <a:schemeClr val="dk1"/>
              </a:buClr>
              <a:buSzPts val="2100"/>
              <a:buFont typeface="Arial"/>
              <a:buNone/>
            </a:pPr>
            <a:r>
              <a:rPr b="0" i="0" lang="en-US" sz="2100" u="none" cap="none" strike="noStrike">
                <a:solidFill>
                  <a:schemeClr val="dk1"/>
                </a:solidFill>
                <a:latin typeface="Calibri"/>
                <a:ea typeface="Calibri"/>
                <a:cs typeface="Calibri"/>
                <a:sym typeface="Calibri"/>
              </a:rPr>
              <a:t>(Kacmar, K.M., Andrews, M.C., Harris, K.J., Bennett J. Tepper, B.J., 2013).</a:t>
            </a:r>
            <a:endParaRPr/>
          </a:p>
          <a:p>
            <a:pPr indent="0" lvl="0" marL="0" marR="0" rtl="0" algn="l">
              <a:lnSpc>
                <a:spcPct val="100000"/>
              </a:lnSpc>
              <a:spcBef>
                <a:spcPts val="600"/>
              </a:spcBef>
              <a:spcAft>
                <a:spcPts val="0"/>
              </a:spcAft>
              <a:buClr>
                <a:schemeClr val="dk1"/>
              </a:buClr>
              <a:buSzPts val="3000"/>
              <a:buFont typeface="Arial"/>
              <a:buNone/>
            </a:pPr>
            <a:r>
              <a:t/>
            </a:r>
            <a:endParaRPr b="0" i="0" sz="3000" u="none" cap="none" strike="noStrike">
              <a:solidFill>
                <a:schemeClr val="dk1"/>
              </a:solidFill>
              <a:latin typeface="Calibri"/>
              <a:ea typeface="Calibri"/>
              <a:cs typeface="Calibri"/>
              <a:sym typeface="Calibri"/>
            </a:endParaRPr>
          </a:p>
          <a:p>
            <a:pPr indent="0" lvl="0" marL="0" marR="0" rtl="0" algn="l">
              <a:lnSpc>
                <a:spcPct val="100000"/>
              </a:lnSpc>
              <a:spcBef>
                <a:spcPts val="560"/>
              </a:spcBef>
              <a:spcAft>
                <a:spcPts val="0"/>
              </a:spcAft>
              <a:buClr>
                <a:schemeClr val="dk1"/>
              </a:buClr>
              <a:buSzPts val="2800"/>
              <a:buFont typeface="Arial"/>
              <a:buNone/>
            </a:pPr>
            <a:r>
              <a:rPr b="0" i="0" lang="en-US" sz="2800" u="none" cap="none" strike="noStrike">
                <a:solidFill>
                  <a:schemeClr val="dk1"/>
                </a:solidFill>
                <a:latin typeface="Calibri"/>
                <a:ea typeface="Calibri"/>
                <a:cs typeface="Calibri"/>
                <a:sym typeface="Calibri"/>
              </a:rPr>
              <a:t>As a result, both supervisors and subordinates employed have demonstrated a strong interest in promoting ethical behaviour in organizations. </a:t>
            </a:r>
            <a:endParaRPr/>
          </a:p>
          <a:p>
            <a:pPr indent="0" lvl="0" marL="0" marR="0" rtl="0" algn="l">
              <a:lnSpc>
                <a:spcPct val="100000"/>
              </a:lnSpc>
              <a:spcBef>
                <a:spcPts val="360"/>
              </a:spcBef>
              <a:spcAft>
                <a:spcPts val="0"/>
              </a:spcAft>
              <a:buClr>
                <a:schemeClr val="dk1"/>
              </a:buClr>
              <a:buSzPts val="1800"/>
              <a:buFont typeface="Arial"/>
              <a:buNone/>
            </a:pPr>
            <a:r>
              <a:rPr b="0" i="0" lang="en-US" sz="1800" u="none" cap="none" strike="noStrike">
                <a:solidFill>
                  <a:schemeClr val="dk1"/>
                </a:solidFill>
                <a:latin typeface="Calibri"/>
                <a:ea typeface="Calibri"/>
                <a:cs typeface="Calibri"/>
                <a:sym typeface="Calibri"/>
              </a:rPr>
              <a:t>(Kacmar, K.M. et al., 2013; Kowal, J. and Roztocki, N., 2015, Keplinger, A. et al., 2016)</a:t>
            </a:r>
            <a:endParaRPr/>
          </a:p>
          <a:p>
            <a:pPr indent="0" lvl="0" marL="0" marR="0" rtl="0" algn="l">
              <a:lnSpc>
                <a:spcPct val="100000"/>
              </a:lnSpc>
              <a:spcBef>
                <a:spcPts val="380"/>
              </a:spcBef>
              <a:spcAft>
                <a:spcPts val="0"/>
              </a:spcAft>
              <a:buClr>
                <a:schemeClr val="dk1"/>
              </a:buClr>
              <a:buSzPts val="1900"/>
              <a:buFont typeface="Arial"/>
              <a:buNone/>
            </a:pPr>
            <a:r>
              <a:t/>
            </a:r>
            <a:endParaRPr b="0" i="0" sz="1900" u="none" cap="none" strike="noStrike">
              <a:solidFill>
                <a:schemeClr val="dk1"/>
              </a:solidFill>
              <a:latin typeface="Calibri"/>
              <a:ea typeface="Calibri"/>
              <a:cs typeface="Calibri"/>
              <a:sym typeface="Calibri"/>
            </a:endParaRPr>
          </a:p>
          <a:p>
            <a:pPr indent="-222250" lvl="0" marL="342900" marR="0" rtl="0" algn="l">
              <a:spcBef>
                <a:spcPts val="380"/>
              </a:spcBef>
              <a:spcAft>
                <a:spcPts val="0"/>
              </a:spcAft>
              <a:buClr>
                <a:schemeClr val="dk1"/>
              </a:buClr>
              <a:buSzPts val="1900"/>
              <a:buFont typeface="Arial"/>
              <a:buNone/>
            </a:pPr>
            <a:r>
              <a:t/>
            </a:r>
            <a:endParaRPr b="0" i="0" sz="1900" u="none">
              <a:solidFill>
                <a:schemeClr val="dk1"/>
              </a:solidFill>
              <a:latin typeface="Calibri"/>
              <a:ea typeface="Calibri"/>
              <a:cs typeface="Calibri"/>
              <a:sym typeface="Calibri"/>
            </a:endParaRPr>
          </a:p>
        </p:txBody>
      </p:sp>
    </p:spTree>
  </p:cSld>
  <p:clrMapOvr>
    <a:masterClrMapping/>
  </p:clrMapOvr>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14" name="Shape 114"/>
        <p:cNvGrpSpPr/>
        <p:nvPr/>
      </p:nvGrpSpPr>
      <p:grpSpPr>
        <a:xfrm>
          <a:off x="0" y="0"/>
          <a:ext cx="0" cy="0"/>
          <a:chOff x="0" y="0"/>
          <a:chExt cx="0" cy="0"/>
        </a:xfrm>
      </p:grpSpPr>
      <p:sp>
        <p:nvSpPr>
          <p:cNvPr id="115" name="Google Shape;115;p5"/>
          <p:cNvSpPr txBox="1"/>
          <p:nvPr>
            <p:ph type="title"/>
          </p:nvPr>
        </p:nvSpPr>
        <p:spPr>
          <a:xfrm>
            <a:off x="1908175" y="188912"/>
            <a:ext cx="6985000" cy="7064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Satisfacion</a:t>
            </a:r>
            <a:endParaRPr/>
          </a:p>
        </p:txBody>
      </p:sp>
      <p:sp>
        <p:nvSpPr>
          <p:cNvPr id="116" name="Google Shape;116;p5"/>
          <p:cNvSpPr txBox="1"/>
          <p:nvPr>
            <p:ph idx="1" type="body"/>
          </p:nvPr>
        </p:nvSpPr>
        <p:spPr>
          <a:xfrm>
            <a:off x="1042987" y="2195512"/>
            <a:ext cx="8101012" cy="4525962"/>
          </a:xfrm>
          <a:prstGeom prst="rect">
            <a:avLst/>
          </a:prstGeom>
          <a:no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Workers who have a high level of job satisfaction generally love their job; they feel justice in an environment in which they work, and feel that their job gives them some positive features such as variety, challenge, good pay and security, autonomy, pleasant co-workers, etc.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Workers who are happy at work will even devote private time to their work activities, they will be creative and committed, they will seek a way to cross any obstacle which might exist in the realisation of their jobs, and they will assist their colleagues and superiors. </a:t>
            </a:r>
            <a:endParaRPr/>
          </a:p>
          <a:p>
            <a:pPr indent="-342900" lvl="0" marL="342900" marR="0" rtl="0" algn="l">
              <a:lnSpc>
                <a:spcPct val="100000"/>
              </a:lnSpc>
              <a:spcBef>
                <a:spcPts val="480"/>
              </a:spcBef>
              <a:spcAft>
                <a:spcPts val="0"/>
              </a:spcAft>
              <a:buClr>
                <a:schemeClr val="dk1"/>
              </a:buClr>
              <a:buSzPts val="2400"/>
              <a:buFont typeface="Arial"/>
              <a:buChar char="•"/>
            </a:pPr>
            <a:r>
              <a:rPr b="0" i="0" lang="en-US" sz="2400" u="none">
                <a:solidFill>
                  <a:schemeClr val="dk1"/>
                </a:solidFill>
                <a:latin typeface="Calibri"/>
                <a:ea typeface="Calibri"/>
                <a:cs typeface="Calibri"/>
                <a:sym typeface="Calibri"/>
              </a:rPr>
              <a:t>These workers will have extraordinary performance, and the companies with these kinds of workers will be successful.</a:t>
            </a:r>
            <a:endParaRPr/>
          </a:p>
        </p:txBody>
      </p:sp>
      <p:sp>
        <p:nvSpPr>
          <p:cNvPr id="117" name="Google Shape;117;p5"/>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
        <p:nvSpPr>
          <p:cNvPr id="118" name="Google Shape;118;p5"/>
          <p:cNvSpPr txBox="1"/>
          <p:nvPr/>
        </p:nvSpPr>
        <p:spPr>
          <a:xfrm rot="5400000">
            <a:off x="-2502693" y="3505993"/>
            <a:ext cx="6021387" cy="800100"/>
          </a:xfrm>
          <a:prstGeom prst="rect">
            <a:avLst/>
          </a:prstGeom>
          <a:noFill/>
          <a:ln>
            <a:noFill/>
          </a:ln>
        </p:spPr>
        <p:txBody>
          <a:bodyPr anchorCtr="0" anchor="t" bIns="45700" lIns="91425" spcFirstLastPara="1" rIns="91425" wrap="square" tIns="45700">
            <a:spAutoFit/>
          </a:bodyPr>
          <a:lstStyle/>
          <a:p>
            <a:pPr indent="0" lvl="0" marL="0" marR="0" rtl="0" algn="ctr">
              <a:lnSpc>
                <a:spcPct val="100000"/>
              </a:lnSpc>
              <a:spcBef>
                <a:spcPts val="0"/>
              </a:spcBef>
              <a:spcAft>
                <a:spcPts val="0"/>
              </a:spcAft>
              <a:buClr>
                <a:schemeClr val="lt1"/>
              </a:buClr>
              <a:buSzPts val="2000"/>
              <a:buFont typeface="Open Sans"/>
              <a:buNone/>
            </a:pPr>
            <a:r>
              <a:rPr b="0" i="0" lang="en-US" sz="2000" u="none" cap="none" strike="noStrike">
                <a:solidFill>
                  <a:schemeClr val="lt1"/>
                </a:solidFill>
                <a:latin typeface="Open Sans"/>
                <a:ea typeface="Open Sans"/>
                <a:cs typeface="Open Sans"/>
                <a:sym typeface="Open Sans"/>
              </a:rPr>
              <a:t>Bakotić, D., 2016,</a:t>
            </a:r>
            <a:r>
              <a:rPr b="0" i="0" lang="en-US" sz="2000" u="none" cap="none" strike="noStrike">
                <a:solidFill>
                  <a:schemeClr val="lt1"/>
                </a:solidFill>
                <a:latin typeface="Arial"/>
                <a:ea typeface="Arial"/>
                <a:cs typeface="Arial"/>
                <a:sym typeface="Arial"/>
              </a:rPr>
              <a:t> </a:t>
            </a:r>
            <a:r>
              <a:rPr b="0" i="0" lang="en-US" sz="2000" u="none" cap="none" strike="noStrike">
                <a:solidFill>
                  <a:schemeClr val="lt1"/>
                </a:solidFill>
                <a:latin typeface="Open Sans SemiBold"/>
                <a:ea typeface="Open Sans SemiBold"/>
                <a:cs typeface="Open Sans SemiBold"/>
                <a:sym typeface="Open Sans SemiBold"/>
              </a:rPr>
              <a:t>Relationship between job satisfaction and organisational performance</a:t>
            </a:r>
            <a:endParaRPr/>
          </a:p>
        </p:txBody>
      </p:sp>
      <p:sp>
        <p:nvSpPr>
          <p:cNvPr id="119" name="Google Shape;119;p5"/>
          <p:cNvSpPr txBox="1"/>
          <p:nvPr/>
        </p:nvSpPr>
        <p:spPr>
          <a:xfrm>
            <a:off x="1042987" y="995362"/>
            <a:ext cx="8101012" cy="1200150"/>
          </a:xfrm>
          <a:prstGeom prst="rect">
            <a:avLst/>
          </a:prstGeom>
          <a:noFill/>
          <a:ln>
            <a:noFill/>
          </a:ln>
        </p:spPr>
        <p:txBody>
          <a:bodyPr anchorCtr="0" anchor="t" bIns="45700" lIns="91425" spcFirstLastPara="1" rIns="91425" wrap="square" tIns="45700">
            <a:spAutoFit/>
          </a:bodyPr>
          <a:lstStyle/>
          <a:p>
            <a:pPr indent="-342900" lvl="0" marL="342900" marR="0" rtl="0" algn="l">
              <a:lnSpc>
                <a:spcPct val="100000"/>
              </a:lnSpc>
              <a:spcBef>
                <a:spcPts val="0"/>
              </a:spcBef>
              <a:spcAft>
                <a:spcPts val="0"/>
              </a:spcAft>
              <a:buClr>
                <a:schemeClr val="dk1"/>
              </a:buClr>
              <a:buSzPts val="2400"/>
              <a:buFont typeface="Arial"/>
              <a:buChar char="•"/>
            </a:pPr>
            <a:r>
              <a:rPr b="0" i="0" lang="en-US" sz="2400" u="none" cap="none" strike="noStrike">
                <a:solidFill>
                  <a:schemeClr val="dk1"/>
                </a:solidFill>
                <a:latin typeface="Calibri"/>
                <a:ea typeface="Calibri"/>
                <a:cs typeface="Calibri"/>
                <a:sym typeface="Calibri"/>
              </a:rPr>
              <a:t>In essence, job satisfaction is frequently defined as the emotional-affective response of the employees to the job (Spector 1985). </a:t>
            </a:r>
            <a:endParaRPr/>
          </a:p>
        </p:txBody>
      </p:sp>
    </p:spTree>
  </p:cSld>
  <p:clrMapOvr>
    <a:masterClrMapping/>
  </p:clrMapOvr>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23" name="Shape 123"/>
        <p:cNvGrpSpPr/>
        <p:nvPr/>
      </p:nvGrpSpPr>
      <p:grpSpPr>
        <a:xfrm>
          <a:off x="0" y="0"/>
          <a:ext cx="0" cy="0"/>
          <a:chOff x="0" y="0"/>
          <a:chExt cx="0" cy="0"/>
        </a:xfrm>
      </p:grpSpPr>
      <p:sp>
        <p:nvSpPr>
          <p:cNvPr id="124" name="Google Shape;124;p6"/>
          <p:cNvSpPr txBox="1"/>
          <p:nvPr>
            <p:ph type="title"/>
          </p:nvPr>
        </p:nvSpPr>
        <p:spPr>
          <a:xfrm>
            <a:off x="1908175" y="274637"/>
            <a:ext cx="6877050" cy="561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800"/>
              <a:buFont typeface="Calibri"/>
              <a:buNone/>
            </a:pPr>
            <a:r>
              <a:rPr b="1" i="0" lang="en-US" sz="2800" u="none">
                <a:solidFill>
                  <a:schemeClr val="lt1"/>
                </a:solidFill>
                <a:latin typeface="Calibri"/>
                <a:ea typeface="Calibri"/>
                <a:cs typeface="Calibri"/>
                <a:sym typeface="Calibri"/>
              </a:rPr>
              <a:t>Position</a:t>
            </a:r>
            <a:endParaRPr/>
          </a:p>
        </p:txBody>
      </p:sp>
      <p:sp>
        <p:nvSpPr>
          <p:cNvPr id="125" name="Google Shape;125;p6"/>
          <p:cNvSpPr txBox="1"/>
          <p:nvPr>
            <p:ph idx="1" type="body"/>
          </p:nvPr>
        </p:nvSpPr>
        <p:spPr>
          <a:xfrm>
            <a:off x="684212" y="836612"/>
            <a:ext cx="8459787" cy="6021387"/>
          </a:xfrm>
          <a:prstGeom prst="rect">
            <a:avLst/>
          </a:prstGeom>
          <a:solidFill>
            <a:schemeClr val="lt1"/>
          </a:solidFill>
          <a:ln>
            <a:noFill/>
          </a:ln>
        </p:spPr>
        <p:txBody>
          <a:bodyPr anchorCtr="0" anchor="t" bIns="45700" lIns="91425" spcFirstLastPara="1" rIns="91425" wrap="square" tIns="45700">
            <a:noAutofit/>
          </a:bodyPr>
          <a:lstStyle/>
          <a:p>
            <a:pPr indent="-342900" lvl="0" marL="342900" marR="0" rtl="0" algn="l">
              <a:lnSpc>
                <a:spcPct val="100000"/>
              </a:lnSpc>
              <a:spcBef>
                <a:spcPts val="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Subordinate</a:t>
            </a:r>
            <a:r>
              <a:rPr b="0" i="0" lang="en-US" sz="3200" u="none">
                <a:solidFill>
                  <a:schemeClr val="dk1"/>
                </a:solidFill>
                <a:latin typeface="Calibri"/>
                <a:ea typeface="Calibri"/>
                <a:cs typeface="Calibri"/>
                <a:sym typeface="Calibri"/>
              </a:rPr>
              <a:t> -An employee ranked below another employee in terms of seniority or office hierarchy</a:t>
            </a:r>
            <a:r>
              <a:rPr b="0" i="0" lang="en-US" sz="2800" u="none">
                <a:solidFill>
                  <a:schemeClr val="dk1"/>
                </a:solidFill>
                <a:latin typeface="Calibri"/>
                <a:ea typeface="Calibri"/>
                <a:cs typeface="Calibri"/>
                <a:sym typeface="Calibri"/>
              </a:rPr>
              <a:t>.</a:t>
            </a:r>
            <a:endParaRPr/>
          </a:p>
          <a:p>
            <a:pPr indent="-342900" lvl="0" marL="342900" marR="0" rtl="0" algn="l">
              <a:lnSpc>
                <a:spcPct val="100000"/>
              </a:lnSpc>
              <a:spcBef>
                <a:spcPts val="240"/>
              </a:spcBef>
              <a:spcAft>
                <a:spcPts val="0"/>
              </a:spcAft>
              <a:buClr>
                <a:schemeClr val="dk1"/>
              </a:buClr>
              <a:buSzPts val="1200"/>
              <a:buFont typeface="Arial"/>
              <a:buNone/>
            </a:pPr>
            <a:r>
              <a:rPr b="0" i="0" lang="en-US" sz="1200" u="sng">
                <a:solidFill>
                  <a:schemeClr val="dk1"/>
                </a:solidFill>
                <a:latin typeface="Calibri"/>
                <a:ea typeface="Calibri"/>
                <a:cs typeface="Calibri"/>
                <a:sym typeface="Calibri"/>
                <a:hlinkClick r:id="rId3"/>
              </a:rPr>
              <a:t>http://www.businessdictionary.com/definition/subordinate.html</a:t>
            </a:r>
            <a:r>
              <a:rPr b="0" i="0" lang="en-US" sz="1200" u="none">
                <a:solidFill>
                  <a:schemeClr val="dk1"/>
                </a:solidFill>
                <a:latin typeface="Calibri"/>
                <a:ea typeface="Calibri"/>
                <a:cs typeface="Calibri"/>
                <a:sym typeface="Calibri"/>
              </a:rPr>
              <a:t>; 14.10.2019</a:t>
            </a:r>
            <a:endParaRPr/>
          </a:p>
          <a:p>
            <a:pPr indent="-342900" lvl="0" marL="342900" marR="0" rtl="0" algn="l">
              <a:lnSpc>
                <a:spcPct val="100000"/>
              </a:lnSpc>
              <a:spcBef>
                <a:spcPts val="240"/>
              </a:spcBef>
              <a:spcAft>
                <a:spcPts val="0"/>
              </a:spcAft>
              <a:buClr>
                <a:schemeClr val="dk1"/>
              </a:buClr>
              <a:buSzPts val="1200"/>
              <a:buFont typeface="Arial"/>
              <a:buNone/>
            </a:pPr>
            <a:r>
              <a:t/>
            </a:r>
            <a:endParaRPr b="0" i="0" sz="1200" u="none">
              <a:solidFill>
                <a:schemeClr val="dk1"/>
              </a:solidFill>
              <a:latin typeface="Calibri"/>
              <a:ea typeface="Calibri"/>
              <a:cs typeface="Calibri"/>
              <a:sym typeface="Calibri"/>
            </a:endParaRPr>
          </a:p>
          <a:p>
            <a:pPr indent="-342900" lvl="0" marL="342900" marR="0" rtl="0" algn="l">
              <a:lnSpc>
                <a:spcPct val="100000"/>
              </a:lnSpc>
              <a:spcBef>
                <a:spcPts val="640"/>
              </a:spcBef>
              <a:spcAft>
                <a:spcPts val="0"/>
              </a:spcAft>
              <a:buClr>
                <a:schemeClr val="dk1"/>
              </a:buClr>
              <a:buSzPts val="3200"/>
              <a:buFont typeface="Arial"/>
              <a:buChar char="•"/>
            </a:pPr>
            <a:r>
              <a:rPr b="1" i="0" lang="en-US" sz="3200" u="none">
                <a:solidFill>
                  <a:schemeClr val="dk1"/>
                </a:solidFill>
                <a:latin typeface="Calibri"/>
                <a:ea typeface="Calibri"/>
                <a:cs typeface="Calibri"/>
                <a:sym typeface="Calibri"/>
              </a:rPr>
              <a:t>Supervisor/Superior/Boss - </a:t>
            </a:r>
            <a:r>
              <a:rPr b="0" i="0" lang="en-US" sz="3200" u="none">
                <a:solidFill>
                  <a:schemeClr val="dk1"/>
                </a:solidFill>
                <a:latin typeface="Calibri"/>
                <a:ea typeface="Calibri"/>
                <a:cs typeface="Calibri"/>
                <a:sym typeface="Calibri"/>
              </a:rPr>
              <a:t>Supervisors are usually authorized to recommend and/or effect hiring, disciplining, promoting, punishing, rewarding, and other associated activities regarding the employees in their departments. </a:t>
            </a:r>
            <a:endParaRPr/>
          </a:p>
          <a:p>
            <a:pPr indent="-342900" lvl="0" marL="342900" marR="0" rtl="0" algn="l">
              <a:lnSpc>
                <a:spcPct val="100000"/>
              </a:lnSpc>
              <a:spcBef>
                <a:spcPts val="240"/>
              </a:spcBef>
              <a:spcAft>
                <a:spcPts val="0"/>
              </a:spcAft>
              <a:buClr>
                <a:schemeClr val="dk1"/>
              </a:buClr>
              <a:buSzPts val="1200"/>
              <a:buFont typeface="Arial"/>
              <a:buNone/>
            </a:pPr>
            <a:r>
              <a:rPr b="0" i="0" lang="en-US" sz="1200" u="sng">
                <a:solidFill>
                  <a:schemeClr val="dk1"/>
                </a:solidFill>
                <a:latin typeface="Calibri"/>
                <a:ea typeface="Calibri"/>
                <a:cs typeface="Calibri"/>
                <a:sym typeface="Calibri"/>
                <a:hlinkClick r:id="rId4"/>
              </a:rPr>
              <a:t>http://www.businessdictionary.com/definition/supervisor.html</a:t>
            </a:r>
            <a:r>
              <a:rPr b="0" i="0" lang="en-US" sz="1200" u="none">
                <a:solidFill>
                  <a:schemeClr val="dk1"/>
                </a:solidFill>
                <a:latin typeface="Calibri"/>
                <a:ea typeface="Calibri"/>
                <a:cs typeface="Calibri"/>
                <a:sym typeface="Calibri"/>
              </a:rPr>
              <a:t>; </a:t>
            </a:r>
            <a:r>
              <a:rPr b="0" i="0" lang="en-US" sz="1200" u="sng">
                <a:solidFill>
                  <a:schemeClr val="dk1"/>
                </a:solidFill>
                <a:latin typeface="Calibri"/>
                <a:ea typeface="Calibri"/>
                <a:cs typeface="Calibri"/>
                <a:sym typeface="Calibri"/>
                <a:hlinkClick r:id="rId5"/>
              </a:rPr>
              <a:t>http://www.businessdictionary.com/definition/boss.html</a:t>
            </a:r>
            <a:r>
              <a:rPr b="0" i="0" lang="en-US" sz="1200" u="none">
                <a:solidFill>
                  <a:schemeClr val="dk1"/>
                </a:solidFill>
                <a:latin typeface="Calibri"/>
                <a:ea typeface="Calibri"/>
                <a:cs typeface="Calibri"/>
                <a:sym typeface="Calibri"/>
              </a:rPr>
              <a:t>; 14.10.2019</a:t>
            </a:r>
            <a:endParaRPr/>
          </a:p>
        </p:txBody>
      </p:sp>
      <p:sp>
        <p:nvSpPr>
          <p:cNvPr id="126" name="Google Shape;126;p6"/>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Tree>
  </p:cSld>
  <p:clrMapOvr>
    <a:masterClrMapping/>
  </p:clrMapOvr>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0" name="Shape 130"/>
        <p:cNvGrpSpPr/>
        <p:nvPr/>
      </p:nvGrpSpPr>
      <p:grpSpPr>
        <a:xfrm>
          <a:off x="0" y="0"/>
          <a:ext cx="0" cy="0"/>
          <a:chOff x="0" y="0"/>
          <a:chExt cx="0" cy="0"/>
        </a:xfrm>
      </p:grpSpPr>
      <p:sp>
        <p:nvSpPr>
          <p:cNvPr id="131" name="Google Shape;131;p7"/>
          <p:cNvSpPr txBox="1"/>
          <p:nvPr>
            <p:ph type="title"/>
          </p:nvPr>
        </p:nvSpPr>
        <p:spPr>
          <a:xfrm>
            <a:off x="1979612" y="549275"/>
            <a:ext cx="7194550" cy="215900"/>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2400"/>
              <a:buFont typeface="Calibri"/>
              <a:buNone/>
            </a:pPr>
            <a:r>
              <a:rPr b="1" i="0" lang="en-US" sz="2400" u="none">
                <a:solidFill>
                  <a:schemeClr val="lt1"/>
                </a:solidFill>
                <a:latin typeface="Calibri"/>
                <a:ea typeface="Calibri"/>
                <a:cs typeface="Calibri"/>
                <a:sym typeface="Calibri"/>
              </a:rPr>
              <a:t>Ethical behavior – OCB: </a:t>
            </a:r>
            <a:br>
              <a:rPr b="1" i="0" lang="en-US" sz="2400" u="none">
                <a:solidFill>
                  <a:schemeClr val="lt1"/>
                </a:solidFill>
                <a:latin typeface="Calibri"/>
                <a:ea typeface="Calibri"/>
                <a:cs typeface="Calibri"/>
                <a:sym typeface="Calibri"/>
              </a:rPr>
            </a:br>
            <a:r>
              <a:rPr b="1" i="0" lang="en-US" sz="2400" u="none">
                <a:solidFill>
                  <a:schemeClr val="lt1"/>
                </a:solidFill>
                <a:latin typeface="Calibri"/>
                <a:ea typeface="Calibri"/>
                <a:cs typeface="Calibri"/>
                <a:sym typeface="Calibri"/>
              </a:rPr>
              <a:t>    Organizational Citizenship Behavior </a:t>
            </a:r>
            <a:br>
              <a:rPr b="0" i="0" lang="en-US" sz="2400" u="none">
                <a:solidFill>
                  <a:schemeClr val="lt1"/>
                </a:solidFill>
                <a:latin typeface="Calibri"/>
                <a:ea typeface="Calibri"/>
                <a:cs typeface="Calibri"/>
                <a:sym typeface="Calibri"/>
              </a:rPr>
            </a:br>
            <a:endParaRPr/>
          </a:p>
        </p:txBody>
      </p:sp>
      <p:sp>
        <p:nvSpPr>
          <p:cNvPr id="132" name="Google Shape;132;p7"/>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
        <p:nvSpPr>
          <p:cNvPr id="133" name="Google Shape;133;p7"/>
          <p:cNvSpPr txBox="1"/>
          <p:nvPr/>
        </p:nvSpPr>
        <p:spPr>
          <a:xfrm>
            <a:off x="503237" y="842962"/>
            <a:ext cx="8640762" cy="5927725"/>
          </a:xfrm>
          <a:prstGeom prst="rect">
            <a:avLst/>
          </a:prstGeom>
          <a:solidFill>
            <a:schemeClr val="lt1"/>
          </a:solidFill>
          <a:ln>
            <a:noFill/>
          </a:ln>
        </p:spPr>
        <p:txBody>
          <a:bodyPr anchorCtr="0" anchor="t" bIns="45700" lIns="91425" spcFirstLastPara="1" rIns="91425" wrap="square" tIns="45700">
            <a:spAutoFit/>
          </a:bodyPr>
          <a:lstStyle/>
          <a:p>
            <a:pPr indent="0" lvl="0" marL="0" marR="0" rtl="0" algn="l">
              <a:lnSpc>
                <a:spcPct val="100000"/>
              </a:lnSpc>
              <a:spcBef>
                <a:spcPts val="0"/>
              </a:spcBef>
              <a:spcAft>
                <a:spcPts val="0"/>
              </a:spcAft>
              <a:buClr>
                <a:schemeClr val="dk1"/>
              </a:buClr>
              <a:buSzPts val="3000"/>
              <a:buFont typeface="Calibri"/>
              <a:buNone/>
            </a:pPr>
            <a:r>
              <a:rPr b="1" i="0" lang="en-US" sz="3000" u="none" cap="none" strike="noStrike">
                <a:solidFill>
                  <a:schemeClr val="dk1"/>
                </a:solidFill>
                <a:latin typeface="Calibri"/>
                <a:ea typeface="Calibri"/>
                <a:cs typeface="Calibri"/>
                <a:sym typeface="Calibri"/>
              </a:rPr>
              <a:t>OCB</a:t>
            </a:r>
            <a:r>
              <a:rPr b="0" i="0" lang="en-US" sz="3000" u="none" cap="none" strike="noStrike">
                <a:solidFill>
                  <a:schemeClr val="dk1"/>
                </a:solidFill>
                <a:latin typeface="Calibri"/>
                <a:ea typeface="Calibri"/>
                <a:cs typeface="Calibri"/>
                <a:sym typeface="Calibri"/>
              </a:rPr>
              <a:t> - behaviour, which is not covered by the formal job description, but usually facilitates the realization of tasks and support in enhancement of these behaviours in organizational settings. </a:t>
            </a:r>
            <a:endParaRPr/>
          </a:p>
          <a:p>
            <a:pPr indent="-285750" lvl="1" marL="742950" marR="0" rtl="0" algn="l">
              <a:lnSpc>
                <a:spcPct val="100000"/>
              </a:lnSpc>
              <a:spcBef>
                <a:spcPts val="400"/>
              </a:spcBef>
              <a:spcAft>
                <a:spcPts val="0"/>
              </a:spcAft>
              <a:buClr>
                <a:schemeClr val="dk1"/>
              </a:buClr>
              <a:buSzPts val="2000"/>
              <a:buFont typeface="Noto Sans Symbols"/>
              <a:buChar char="−"/>
            </a:pPr>
            <a:r>
              <a:rPr b="1" i="0" lang="en-US" sz="2000" u="none" cap="none" strike="noStrike">
                <a:solidFill>
                  <a:schemeClr val="dk1"/>
                </a:solidFill>
                <a:latin typeface="Calibri"/>
                <a:ea typeface="Calibri"/>
                <a:cs typeface="Calibri"/>
                <a:sym typeface="Calibri"/>
              </a:rPr>
              <a:t>OCB-I</a:t>
            </a:r>
            <a:r>
              <a:rPr b="0" i="0" lang="en-US" sz="2000" u="none" cap="none" strike="noStrike">
                <a:solidFill>
                  <a:schemeClr val="dk1"/>
                </a:solidFill>
                <a:latin typeface="Calibri"/>
                <a:ea typeface="Calibri"/>
                <a:cs typeface="Calibri"/>
                <a:sym typeface="Calibri"/>
              </a:rPr>
              <a:t> behaviour directed at specific individuals in the organization, such as courtesy and altruism </a:t>
            </a:r>
            <a:endParaRPr/>
          </a:p>
          <a:p>
            <a:pPr indent="-228600" lvl="2" marL="1143000" marR="0" rtl="0" algn="l">
              <a:lnSpc>
                <a:spcPct val="100000"/>
              </a:lnSpc>
              <a:spcBef>
                <a:spcPts val="4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is not explicitly or indirectly recognized by the formal reward system  </a:t>
            </a:r>
            <a:endParaRPr/>
          </a:p>
          <a:p>
            <a:pPr indent="-228600" lvl="2" marL="1143000" marR="0" rtl="0" algn="l">
              <a:lnSpc>
                <a:spcPct val="100000"/>
              </a:lnSpc>
              <a:spcBef>
                <a:spcPts val="4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plays a vital role in the effective functioning of the organization (Organ, 1988)</a:t>
            </a:r>
            <a:endParaRPr/>
          </a:p>
          <a:p>
            <a:pPr indent="-285750" lvl="1" marL="742950" marR="0" rtl="0" algn="l">
              <a:lnSpc>
                <a:spcPct val="100000"/>
              </a:lnSpc>
              <a:spcBef>
                <a:spcPts val="4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 </a:t>
            </a:r>
            <a:r>
              <a:rPr b="1" i="0" lang="en-US" sz="2000" u="none" cap="none" strike="noStrike">
                <a:solidFill>
                  <a:schemeClr val="dk1"/>
                </a:solidFill>
                <a:latin typeface="Calibri"/>
                <a:ea typeface="Calibri"/>
                <a:cs typeface="Calibri"/>
                <a:sym typeface="Calibri"/>
              </a:rPr>
              <a:t>OCB-O</a:t>
            </a:r>
            <a:r>
              <a:rPr b="0" i="0" lang="en-US" sz="2000" u="none" cap="none" strike="noStrike">
                <a:solidFill>
                  <a:schemeClr val="dk1"/>
                </a:solidFill>
                <a:latin typeface="Calibri"/>
                <a:ea typeface="Calibri"/>
                <a:cs typeface="Calibri"/>
                <a:sym typeface="Calibri"/>
              </a:rPr>
              <a:t> behaviour benefiting the organization without actions aimed specifically toward any organizational member or members. This behaviour includes:</a:t>
            </a:r>
            <a:endParaRPr/>
          </a:p>
          <a:p>
            <a:pPr indent="-228600" lvl="2" marL="1143000" marR="0" rtl="0" algn="l">
              <a:lnSpc>
                <a:spcPct val="100000"/>
              </a:lnSpc>
              <a:spcBef>
                <a:spcPts val="400"/>
              </a:spcBef>
              <a:spcAft>
                <a:spcPts val="0"/>
              </a:spcAft>
              <a:buClr>
                <a:schemeClr val="dk1"/>
              </a:buClr>
              <a:buSzPts val="2000"/>
              <a:buFont typeface="Noto Sans Symbols"/>
              <a:buChar char="−"/>
            </a:pPr>
            <a:r>
              <a:rPr b="0" i="0" lang="en-US" sz="2000" u="none" cap="none" strike="noStrike">
                <a:solidFill>
                  <a:schemeClr val="dk1"/>
                </a:solidFill>
                <a:latin typeface="Calibri"/>
                <a:ea typeface="Calibri"/>
                <a:cs typeface="Calibri"/>
                <a:sym typeface="Calibri"/>
              </a:rPr>
              <a:t>giving prior notice regarding an absence from work or informally adhering to rules designed to maintain order.</a:t>
            </a:r>
            <a:endParaRPr/>
          </a:p>
          <a:p>
            <a:pPr indent="0" lvl="0" marL="0" marR="0" rtl="0" algn="l">
              <a:lnSpc>
                <a:spcPct val="100000"/>
              </a:lnSpc>
              <a:spcBef>
                <a:spcPts val="240"/>
              </a:spcBef>
              <a:spcAft>
                <a:spcPts val="0"/>
              </a:spcAft>
              <a:buClr>
                <a:schemeClr val="dk1"/>
              </a:buClr>
              <a:buSzPts val="1200"/>
              <a:buFont typeface="Calibri"/>
              <a:buNone/>
            </a:pPr>
            <a:r>
              <a:rPr b="0" i="0" lang="en-US" sz="1200" u="none" cap="none" strike="noStrike">
                <a:solidFill>
                  <a:schemeClr val="dk1"/>
                </a:solidFill>
                <a:latin typeface="Calibri"/>
                <a:ea typeface="Calibri"/>
                <a:cs typeface="Calibri"/>
                <a:sym typeface="Calibri"/>
              </a:rPr>
              <a:t>Sources: Anderson, Williams, 1998, Bateman, Organ, 1983; Lee, Allen, 2002; Konovsky, Organ, 1996, Organ, 1997; Organ, Podsakoff, Mackenzie, 2006; Schnake, 1991, Keplinger et al., 2014; Kowal, Keplinger, 2015.</a:t>
            </a:r>
            <a:endParaRPr/>
          </a:p>
        </p:txBody>
      </p:sp>
    </p:spTree>
  </p:cSld>
  <p:clrMapOvr>
    <a:masterClrMapping/>
  </p:clrMapOvr>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37" name="Shape 137"/>
        <p:cNvGrpSpPr/>
        <p:nvPr/>
      </p:nvGrpSpPr>
      <p:grpSpPr>
        <a:xfrm>
          <a:off x="0" y="0"/>
          <a:ext cx="0" cy="0"/>
          <a:chOff x="0" y="0"/>
          <a:chExt cx="0" cy="0"/>
        </a:xfrm>
      </p:grpSpPr>
      <p:sp>
        <p:nvSpPr>
          <p:cNvPr id="138" name="Google Shape;138;p8"/>
          <p:cNvSpPr txBox="1"/>
          <p:nvPr>
            <p:ph type="title"/>
          </p:nvPr>
        </p:nvSpPr>
        <p:spPr>
          <a:xfrm>
            <a:off x="457200" y="274637"/>
            <a:ext cx="8229600" cy="561975"/>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1" i="0" lang="en-US" sz="4400" u="none">
                <a:solidFill>
                  <a:schemeClr val="lt1"/>
                </a:solidFill>
                <a:latin typeface="Calibri"/>
                <a:ea typeface="Calibri"/>
                <a:cs typeface="Calibri"/>
                <a:sym typeface="Calibri"/>
              </a:rPr>
              <a:t>        IT users definition</a:t>
            </a:r>
            <a:endParaRPr/>
          </a:p>
        </p:txBody>
      </p:sp>
      <p:sp>
        <p:nvSpPr>
          <p:cNvPr id="139" name="Google Shape;139;p8"/>
          <p:cNvSpPr txBox="1"/>
          <p:nvPr>
            <p:ph idx="1" type="body"/>
          </p:nvPr>
        </p:nvSpPr>
        <p:spPr>
          <a:xfrm>
            <a:off x="1187450" y="949325"/>
            <a:ext cx="7777162" cy="5589587"/>
          </a:xfrm>
          <a:prstGeom prst="rect">
            <a:avLst/>
          </a:prstGeom>
          <a:noFill/>
          <a:ln>
            <a:noFill/>
          </a:ln>
        </p:spPr>
        <p:txBody>
          <a:bodyPr anchorCtr="0" anchor="t" bIns="45700" lIns="91425" spcFirstLastPara="1" rIns="91425" wrap="square" tIns="45700">
            <a:noAutofit/>
          </a:bodyPr>
          <a:lstStyle/>
          <a:p>
            <a:pPr indent="0" lvl="0" marL="0" marR="0" rtl="0" algn="l">
              <a:lnSpc>
                <a:spcPct val="100000"/>
              </a:lnSpc>
              <a:spcBef>
                <a:spcPts val="0"/>
              </a:spcBef>
              <a:spcAft>
                <a:spcPts val="0"/>
              </a:spcAft>
              <a:buClr>
                <a:schemeClr val="dk1"/>
              </a:buClr>
              <a:buSzPts val="2400"/>
              <a:buFont typeface="Arial"/>
              <a:buNone/>
            </a:pPr>
            <a:r>
              <a:t/>
            </a:r>
            <a:endParaRPr b="0" i="0" sz="2400" u="none">
              <a:solidFill>
                <a:schemeClr val="dk1"/>
              </a:solidFill>
              <a:latin typeface="Calibri"/>
              <a:ea typeface="Calibri"/>
              <a:cs typeface="Calibri"/>
              <a:sym typeface="Calibri"/>
            </a:endParaRPr>
          </a:p>
          <a:p>
            <a:pPr indent="-177800" lvl="0" marL="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work a minimum of 20 hours per week</a:t>
            </a:r>
            <a:endParaRPr/>
          </a:p>
          <a:p>
            <a:pPr indent="-177800" lvl="0" marL="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can skillfully use hardware and software (created by the IT professionals)</a:t>
            </a:r>
            <a:endParaRPr/>
          </a:p>
          <a:p>
            <a:pPr indent="-177800" lvl="0" marL="0" marR="0" rtl="0" algn="l">
              <a:lnSpc>
                <a:spcPct val="100000"/>
              </a:lnSpc>
              <a:spcBef>
                <a:spcPts val="560"/>
              </a:spcBef>
              <a:spcAft>
                <a:spcPts val="0"/>
              </a:spcAft>
              <a:buClr>
                <a:schemeClr val="dk1"/>
              </a:buClr>
              <a:buSzPts val="2800"/>
              <a:buFont typeface="Arial"/>
              <a:buChar char="•"/>
            </a:pPr>
            <a:r>
              <a:rPr b="0" i="0" lang="en-US" sz="2800" u="none">
                <a:solidFill>
                  <a:schemeClr val="dk1"/>
                </a:solidFill>
                <a:latin typeface="Calibri"/>
                <a:ea typeface="Calibri"/>
                <a:cs typeface="Calibri"/>
                <a:sym typeface="Calibri"/>
              </a:rPr>
              <a:t>but they do not create systems and programs themselves (Keplinger et. al 2014, Kowal &amp; Keplinger 2015).</a:t>
            </a:r>
            <a:endParaRPr/>
          </a:p>
        </p:txBody>
      </p:sp>
      <p:sp>
        <p:nvSpPr>
          <p:cNvPr id="140" name="Google Shape;140;p8"/>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spTree>
  </p:cSld>
  <p:clrMapOvr>
    <a:masterClrMapping/>
  </p:clrMapOvr>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xmlns:p15="http://schemas.microsoft.com/office/powerpoint/2012/main">
  <p:cSld>
    <p:spTree>
      <p:nvGrpSpPr>
        <p:cNvPr id="144" name="Shape 144"/>
        <p:cNvGrpSpPr/>
        <p:nvPr/>
      </p:nvGrpSpPr>
      <p:grpSpPr>
        <a:xfrm>
          <a:off x="0" y="0"/>
          <a:ext cx="0" cy="0"/>
          <a:chOff x="0" y="0"/>
          <a:chExt cx="0" cy="0"/>
        </a:xfrm>
      </p:grpSpPr>
      <p:sp>
        <p:nvSpPr>
          <p:cNvPr id="145" name="Google Shape;145;p9"/>
          <p:cNvSpPr txBox="1"/>
          <p:nvPr>
            <p:ph type="title"/>
          </p:nvPr>
        </p:nvSpPr>
        <p:spPr>
          <a:xfrm>
            <a:off x="457200" y="274637"/>
            <a:ext cx="8229600" cy="490537"/>
          </a:xfrm>
          <a:prstGeom prst="rect">
            <a:avLst/>
          </a:prstGeom>
          <a:noFill/>
          <a:ln>
            <a:noFill/>
          </a:ln>
        </p:spPr>
        <p:txBody>
          <a:bodyPr anchorCtr="0" anchor="ctr" bIns="45700" lIns="91425" spcFirstLastPara="1" rIns="91425" wrap="square" tIns="45700">
            <a:noAutofit/>
          </a:bodyPr>
          <a:lstStyle/>
          <a:p>
            <a:pPr indent="0" lvl="0" marL="0" rtl="0" algn="ctr">
              <a:lnSpc>
                <a:spcPct val="100000"/>
              </a:lnSpc>
              <a:spcBef>
                <a:spcPts val="0"/>
              </a:spcBef>
              <a:spcAft>
                <a:spcPts val="0"/>
              </a:spcAft>
              <a:buClr>
                <a:schemeClr val="lt1"/>
              </a:buClr>
              <a:buSzPts val="4400"/>
              <a:buFont typeface="Calibri"/>
              <a:buNone/>
            </a:pPr>
            <a:r>
              <a:rPr b="0" i="0" lang="en-US" sz="4400" u="none">
                <a:solidFill>
                  <a:schemeClr val="lt1"/>
                </a:solidFill>
                <a:latin typeface="Calibri"/>
                <a:ea typeface="Calibri"/>
                <a:cs typeface="Calibri"/>
                <a:sym typeface="Calibri"/>
              </a:rPr>
              <a:t>Research questions</a:t>
            </a:r>
            <a:endParaRPr/>
          </a:p>
        </p:txBody>
      </p:sp>
      <p:sp>
        <p:nvSpPr>
          <p:cNvPr id="146" name="Google Shape;146;p9"/>
          <p:cNvSpPr txBox="1"/>
          <p:nvPr/>
        </p:nvSpPr>
        <p:spPr>
          <a:xfrm>
            <a:off x="6553200" y="6356350"/>
            <a:ext cx="2133600" cy="365125"/>
          </a:xfrm>
          <a:prstGeom prst="rect">
            <a:avLst/>
          </a:prstGeom>
          <a:noFill/>
          <a:ln>
            <a:noFill/>
          </a:ln>
        </p:spPr>
        <p:txBody>
          <a:bodyPr anchorCtr="0" anchor="ctr" bIns="45700" lIns="91425" spcFirstLastPara="1" rIns="91425" wrap="square" tIns="45700">
            <a:noAutofit/>
          </a:bodyPr>
          <a:lstStyle/>
          <a:p>
            <a:pPr indent="0" lvl="0" marL="0" marR="0" rtl="0" algn="r">
              <a:lnSpc>
                <a:spcPct val="100000"/>
              </a:lnSpc>
              <a:spcBef>
                <a:spcPts val="0"/>
              </a:spcBef>
              <a:spcAft>
                <a:spcPts val="0"/>
              </a:spcAft>
              <a:buClr>
                <a:srgbClr val="898989"/>
              </a:buClr>
              <a:buSzPts val="1200"/>
              <a:buFont typeface="Calibri"/>
              <a:buNone/>
            </a:pPr>
            <a:fld id="{00000000-1234-1234-1234-123412341234}" type="slidenum">
              <a:rPr b="0" i="0" lang="en-US" sz="1200" u="none" cap="none" strike="noStrike">
                <a:solidFill>
                  <a:srgbClr val="898989"/>
                </a:solidFill>
                <a:latin typeface="Calibri"/>
                <a:ea typeface="Calibri"/>
                <a:cs typeface="Calibri"/>
                <a:sym typeface="Calibri"/>
              </a:rPr>
              <a:t>‹#›</a:t>
            </a:fld>
            <a:endParaRPr/>
          </a:p>
        </p:txBody>
      </p:sp>
      <p:pic>
        <p:nvPicPr>
          <p:cNvPr id="147" name="Google Shape;147;p9"/>
          <p:cNvPicPr preferRelativeResize="0"/>
          <p:nvPr/>
        </p:nvPicPr>
        <p:blipFill rotWithShape="1">
          <a:blip r:embed="rId3">
            <a:alphaModFix/>
          </a:blip>
          <a:srcRect b="0" l="0" r="0" t="0"/>
          <a:stretch/>
        </p:blipFill>
        <p:spPr>
          <a:xfrm>
            <a:off x="1358900" y="1054100"/>
            <a:ext cx="7400925" cy="5694362"/>
          </a:xfrm>
          <a:prstGeom prst="rect">
            <a:avLst/>
          </a:prstGeom>
          <a:noFill/>
          <a:ln>
            <a:noFill/>
          </a:ln>
        </p:spPr>
      </p:pic>
    </p:spTree>
  </p:cSld>
  <p:clrMapOvr>
    <a:masterClrMapping/>
  </p:clrMapOvr>
</p:sld>
</file>

<file path=ppt/theme/theme1.xml><?xml version="1.0" encoding="utf-8"?>
<a:theme xmlns:a="http://schemas.openxmlformats.org/drawingml/2006/main" xmlns:r="http://schemas.openxmlformats.org/officeDocument/2006/relationships">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ppt/theme/theme2.xml><?xml version="1.0" encoding="utf-8"?>
<a:theme xmlns:a="http://schemas.openxmlformats.org/drawingml/2006/main" xmlns:r="http://schemas.openxmlformats.org/officeDocument/2006/relationships" name="Motyw pakietu Office">
  <a:themeElements>
    <a:clrScheme name="Pakiet 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theme>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erms:created xsi:type="dcterms:W3CDTF">2009-04-29T10:23:04Z</dcterms:created>
  <dc:creator>Kamilla</dc:creator>
</cp:coreProperties>
</file>

<file path=docProps/custom.xml><?xml version="1.0" encoding="utf-8"?>
<Properties xmlns="http://schemas.openxmlformats.org/officeDocument/2006/custom-properties" xmlns:vt="http://schemas.openxmlformats.org/officeDocument/2006/docPropsVTypes"/>
</file>